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1.xml" ContentType="application/vnd.openxmlformats-officedocument.presentationml.notesSlide+xml"/>
  <Override PartName="/ppt/ink/ink7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  <p:sldMasterId id="2147483776" r:id="rId2"/>
    <p:sldMasterId id="2147483812" r:id="rId3"/>
    <p:sldMasterId id="2147483854" r:id="rId4"/>
    <p:sldMasterId id="2147483869" r:id="rId5"/>
    <p:sldMasterId id="2147483881" r:id="rId6"/>
    <p:sldMasterId id="2147483896" r:id="rId7"/>
  </p:sldMasterIdLst>
  <p:notesMasterIdLst>
    <p:notesMasterId r:id="rId33"/>
  </p:notesMasterIdLst>
  <p:sldIdLst>
    <p:sldId id="256" r:id="rId8"/>
    <p:sldId id="257" r:id="rId9"/>
    <p:sldId id="258" r:id="rId10"/>
    <p:sldId id="25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UDA Yu(ec0896kp)" initials="YY" lastIdx="2" clrIdx="0">
    <p:extLst>
      <p:ext uri="{19B8F6BF-5375-455C-9EA6-DF929625EA0E}">
        <p15:presenceInfo xmlns:p15="http://schemas.microsoft.com/office/powerpoint/2012/main" userId="S::ec0896kp@ed.ritsumei.ac.jp::ab64f348-c225-4cfe-8bbe-14c5085d65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88" d="100"/>
          <a:sy n="88" d="100"/>
        </p:scale>
        <p:origin x="840" y="184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6:55:15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1411 1670 24575,'-11'0'0,"-5"0"0,-6 0 0,-10 0 0,-2 0 0,6 0 0,-3 0 0,9 0 0,-4 0 0,-1 0 0,-5 0 0,9 0 0,-11 0 0,11 0 0,-2 0 0,4 0 0,0 0 0,4 0 0,-8 0 0,3 0 0,-5-8 0,0 2 0,-4-11 0,2-2 0,-9-1 0,4-4 0,1 6 0,1-1 0,10 6 0,1-3 0,9 7 0,1 1 0,3 1 0,1 7 0,3-7 0,-3 6 0,-1-9 0,-5-4 0,-8-4 0,-2-8 0,-11 1 0,3-10 0,-10 2 0,4-7 0,-5 7 0,12 4 0,-2 6 0,14 6 0,2 4 0,4 2 0,5 7 0,-1-3 0,4 3 0,-2 0 0,2-9 0,-8-1 0,-1-11 0,-6-7 0,1-2 0,-2-4 0,0-7 0,2 10 0,-2-2 0,7 10 0,0 5 0,5 5 0,3 6 0,2 3 0,0 1 0,2 0 0,-2 0 0,3-4 0,0-17 0,0-2 0,0-21 0,0-1 0,0-2 0,0-5 0,0 7 0,4 6 0,1 6 0,1 13 0,1 6 0,-3 9 0,4 4 0,-1 1 0,0 7 0,0-4 0,0 4 0,0 0 0,0 0 0,9-4 0,2 0 0,13-10 0,-3 0 0,9-1 0,-9-2 0,9 3 0,-9 0 0,3-4 0,-9 9 0,-1 0 0,-5 2 0,-4 6 0,-1-3 0,-3 4 0,-1 0 0,0 0 0,0 0 0,0 0 0,0 0 0,4-3 0,1-2 0,9-3 0,6 3 0,1-3 0,4 3 0,0-4 0,-5 0 0,0 0 0,-6 4 0,-9 2 0,3 3 0,-6-4 0,2 3 0,-4-2 0,0 3 0,9 0 0,2 0 0,14 0 0,7-5 0,7 4 0,0-8 0,4 8 0,-10-3 0,5 0 0,-12 3 0,-6-4 0,-6 5 0,-9 0 0,-1 0 0,-4 0 0,1 0 0,-1 0 0,0 0 0,3 0 0,2 0 0,7 0 0,9 0 0,11 0 0,7 5 0,6 1 0,0 4 0,-6 0 0,-2 0 0,-5-1 0,-6 1 0,-6-2 0,-10 1 0,-6-5 0,-4 2 0,0-5 0,0 2 0,0 0 0,1 1 0,3 4 0,5 0 0,6 0 0,6 10 0,4-2 0,8 12 0,1-2 0,10 5 0,-9 0 0,5 1 0,-12-7 0,-2-2 0,-11-9 0,-2-2 0,-4-4 0,-3 0 0,-2-1 0,-4 1 0,-3-1 0,2 0 0,-2 0 0,3 3 0,1 7 0,1 5 0,4 5 0,-4-1 0,8 0 0,-7-4 0,2 4 0,-4-9 0,0 0 0,-3-6 0,-2-4 0,-3 0 0,0 0 0,0 0 0,0 0 0,0 0 0,0 0 0,0 0 0,0-1 0,0 6 0,0 0 0,0 8 0,0-2 0,0 7 0,0-3 0,0 9 0,0-7 0,0 6 0,0-16 0,0 1 0,0-3 0,0-4 0,0 3 0,-3-4 0,2 1 0,-2-1 0,-1 0 0,0 4 0,-4 1 0,0 8 0,-1-2 0,1 2 0,0-4 0,3 0 0,-2-3 0,3-2 0,0-4 0,1 0 0,0-3 0,-1 0 0,0-1 0,-2 1 0,-2 7 0,-4 1 0,-1 8 0,-3-2 0,7 2 0,-7 1 0,-3 12 0,4-8 0,-7 7 0,12-16 0,-1 0 0,3-4 0,0-1 0,4-3 0,-2-1 0,5 0 0,-6-3 0,6 2 0,-5-5 0,-2 9 0,-1-1 0,-6 7 0,1 5 0,-8 2 0,3 4 0,-3-4 0,5 2 0,0-8 0,4 4 0,-2-9 0,9 0 0,-4-5 0,6-3 0,-3 0 0,0-4 0,0 0 0,-4 3 0,-1 2 0,-9 3 0,4 0 0,-4 4 0,5-3 0,-1 6 0,-3-6 0,2 7 0,-2-7 0,7 2 0,2-3 0,4-1 0,-1-3 0,1-1 0,3 1 0,-3-4 0,4 4 0,-4-4 0,0 0 0,-4 0 0,2 0 0,-2 0 0,4 0 0,-1 0 0,1 0 0,0 0 0,-1 0 0,1 0 0,3-4 0,-2 3 0,2-2 0,-3 3 0,-4 0 0,3 0 0,-7 0 0,6-3 0,-6 2 0,7-2 0,-4 3 0,5 0 0,0 0 0,3-3 0,1-1 0,-4 0 0,2-2 0,-10 2 0,3-8 0,-5 3 0,1-2 0,0 2 0,7 2 0,-15 2 0,19 2 0,-12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6T02:53:32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1636 24575,'27'0'0,"36"0"0,19 0 0,-32 0 0,3 0-631,-4 0 1,2 0 630,4 0 0,2 0 0,5 0 0,0 0 0,1 0 0,-1 0 0,3 0 0,-1 0 0,-7 0 0,-1 0 0,-3 0 0,-1 0 0,-2 0 0,0 0 0,42 0 0,-6 0 336,-14 0-336,7 0 0,-16 0 0,13 0 0,6 0 0,-6 0 0,0 0 0,6 0 0,-13 0 0,6 0 0,-1 0 227,-5 0-227,-1 0 0,-2 0 0,-6-10 639,0 8-639,-1-8 59,-7 10-59,0 0 0,0 0 0,-6-4 0,4 3 0,-15-4 0,8 5 0,-10 0 0,0-4 0,-1 3 0,-6-3 0,6 4 0,-4 0 0,4 0 0,0 0 0,-5 0 0,5 0 0,0 0 0,1 0 0,0 0 0,4 0 0,-4 0 0,6 0 0,-1 0 0,1 0 0,-1 5 0,-5-4 0,4 7 0,-9-7 0,9 3 0,-9-4 0,4 4 0,-11-3 0,0 3 0,-5 0 0,0-3 0,-4 2 0,0-3 0,-5 0 0,0 0 0,0 0 0,-3-3 0,-1-1 0,-6-7 0,-2 3 0,-2-3 0,-1 3 0,4-3 0,-2 3 0,2-4 0,-4 1 0,0 3 0,4-7 0,-3 2 0,2-7 0,1-8 0,-5-11 0,8-1 0,-8-10 0,7 3 0,-7-11 0,3 4 0,0-5 0,-4 7 0,5 0 0,-6 6 0,1 1 0,1 12 0,4 6 0,-3 6 0,4 5 0,-5-1 0,1 1 0,0 4 0,0-3 0,1 6 0,-1-2 0,0 0 0,-3-1 0,2-5 0,-2 5 0,-2-8 0,4 7 0,-7-8 0,3 0 0,0-1 0,-3 0 0,2-3 0,-2 7 0,2-7 0,-1 8 0,6-4 0,-7 5 0,7-5 0,-7 4 0,7-4 0,-6 5 0,6-1 0,-7 1 0,8 4 0,-4-8 0,0 7 0,3-8 0,-3 5 0,4-1 0,0 1 0,0 0 0,0 0 0,-1 0 0,1-5 0,3 3 0,-2-2 0,6 3 0,-6 1 0,2 0 0,1 4 0,-4-3 0,7 6 0,-5-2 0,2 4 0,-4 3 0,5-3 0,-4 7 0,3-4 0,-3 4 0,0 0 0,0 0 0,-1 0 0,-3 0 0,-1 0 0,-4 0 0,-1 0 0,1 0 0,0 0 0,-5 0 0,4 0 0,-9 0 0,5 0 0,-6 0 0,0 0 0,1 0 0,-1 0 0,-5 0 0,4 0 0,-15 0 0,8 0 0,-15 0 0,4 5 0,-13-4 0,5 8 0,-11-3 0,5 5 0,-7-5 0,0 4 0,-1-4 0,1 6 0,7-2 0,1-4 0,7 4 0,0-5 0,5 1 0,-3 3 0,10-3 0,-5-1 0,1 4 0,3-8 0,-9 9 0,10-9 0,-5 3 0,1 1 0,-2-4 0,-6 4 0,6-1 0,-5-3 0,11 8 0,-10-8 0,10 3 0,-5 0 0,7-3 0,-7 8 0,5-8 0,-4 8 0,5-8 0,-5 8 0,4-8 0,-11 4 0,11-1 0,-5-3 0,1 8 0,4-8 0,-11 4 0,11-1 0,-5-3 0,7 3 0,-1 1 0,1-4 0,-1 3 0,1 0 0,5-3 0,-5 4 0,5-5 0,0 0 0,-4 0 0,3 0 0,1 0 0,-4 0 0,9 0 0,-9 0 0,9 0 0,-4 0 0,6 0 0,-1 0 0,1 0 0,-1 0 0,6 0 0,-4 0 0,7 0 0,1 0 0,2 0 0,7 0 0,-3 0 0,-1 0 0,4 0 0,-3 0 0,3 0 0,-3 0 0,-1 0 0,-1 0 0,-2 0 0,3 0 0,-4 0 0,3 0 0,-2 0 0,7 3 0,-3-2 0,3 5 0,4-2 0,1 3 0,3 0 0,0-1 0,0 1 0,0 0 0,0 0 0,0 0 0,0 0 0,0 0 0,0 0 0,0 0 0,0 5 0,0 0 0,0 4 0,0 5 0,0 0 0,0 6 0,0 5 0,-5 1 0,4 5 0,-7 1 0,2-1 0,-3-5 0,4-1 0,-3-6 0,7 1 0,-7-1 0,7 1 0,-7-5 0,7 3 0,-6-3 0,6 0 0,-7 3 0,7-8 0,-7 8 0,7-3 0,-6 0 0,6 3 0,-3-3 0,0 0 0,4 3 0,-4-3 0,0 0 0,3 3 0,-2-3 0,3 4 0,0 1 0,0-1 0,0-4 0,0 3 0,-4-7 0,3 2 0,-2-4 0,3-4 0,0 3 0,0-6 0,0 2 0,0-4 0,0 0 0,0 1 0,0-1 0,0 0 0,0 1 0,0-1 0,0 0 0,0 0 0,3 0 0,1 0 0,3 0 0,1 0 0,-1 5 0,1-4 0,-1 3 0,0-4 0,1 0 0,-1 1 0,0-1 0,0 0 0,1-3 0,-1-1 0,0-3 0,0 0 0,1 0 0,-1 0 0,0 0 0,0 0 0,1 0 0,-1 0 0,0 0 0,0 0 0,1 0 0,-1 0 0,0 0 0,0 0 0,0 0 0,1 0 0,3 0 0,-3 0 0,7 0 0,-3 0 0,4 0 0,-3 0 0,2 0 0,-3 0 0,4 0 0,0 0 0,0 0 0,0 0 0,0 0 0,0 0 0,0 0 0,0 0 0,1 0 0,-1 0 0,0 0 0,0 0 0,0 0 0,-4 0 0,3 0 0,-7 0 0,4 0 0,-5 0 0,0 0 0,0 0 0,1 0 0,-1 4 0,0-3 0,0 2 0,1 0 0,-1-2 0,0 5 0,1-5 0,-1 5 0,0-5 0,0 6 0,1-6 0,-1 2 0,0-3 0,0 3 0,1-2 0,-1 2 0,0 0 0,1-2 0,-1 2 0,0 0 0,0-2 0,0 5 0,0-5 0,0 5 0,0-5 0,-3 5 0,2-6 0,-5 7 0,2-7 0,-3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6T05:41:1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3010 3494 24575,'-81'0'0,"29"0"0,0 0 0,-40 0-1525,22 0 1,-3 0 1524,6 0 0,-1 0 0,-19 0 0,-3 0-735,-5 0 0,1 0 735,10 0 0,1 0 0,2 0 0,1 0-109,10 0 1,1 0 108,-6 0 0,0 0 0,9 0 0,0 0 0,-3 1 0,1-2-384,-30-10 384,44 4 0,5-1 0,-9-11 0,-31-12 0,10-13 0,15 14 1283,-14-27-1283,36 25 1868,-7-11-1868,0-4 1462,-4 3-1462,14-9 500,-14 3-500,16-3 7,-4 6-7,6-6 0,-12-30 0,8 16 0,20 20 0,1-1 0,-10-21 0,8-7 0,0 0 0,1-9 0,6 6 0,6-6 0,1 9 0,6-1 0,0-7 0,0 5 0,0-6 0,0 0 0,0 7 0,3 21 0,1 1 0,3-20 0,2 20 0,2 1 0,9-15 0,6-16 0,5 10 0,-5 7 0,4 3 0,-1 11 0,-5 5 0,10 3 0,-12 9 0,12-8 0,-7 13 0,9-13 0,-3 11 0,7-11 0,1 11 0,7-12 0,4 10 0,21-20 0,-9 17-275,-18 13 1,2 0 274,32-12 0,-33 18 0,1 1 0,1 2 0,-2 1 0,25-9 0,18 0 0,-18 6 0,24-1 0,-9 2 0,-2 11-9,-17-3 9,7 10 0,-21-4 0,11 5 0,-13 0 0,1 0 549,4 0-549,-11 0 9,4 0-9,1 0 0,-5 0 0,11 5 0,-5 1 0,7 6 0,-6 0 0,4-1 0,-4 1 0,6 5 0,16 3 0,5 6-814,15 1 814,-43-14 0,1 2 0,-5 1 0,1 1 0,9 1 0,-2 1-349,25 14 349,12 1 0,-17-3 0,3-4 0,-30-6 0,-1-1 0,10 6 0,0 0 0,-35-12 0,-4-5 0,-6 0 799,0-4-799,-4-1 364,-5 0-364,4 0 0,1 5 0,16 5 0,9 14 0,16 2 0,6 18 0,-1-11 0,7 12 0,-13-11 0,13 11 0,-20-13 0,4-1 0,-20-10 0,-3-6 0,-9-5 0,-1 3 0,-4 2 0,1 6 0,0 11 0,1-4 0,-1 10 0,-4-4 0,4 6 0,-9 0 0,9-1 0,-9-5 0,8-7 0,-8-8 0,3-4 0,-4-1 0,4 0 0,-3-4 0,3 3 0,-4-3 0,0 5 0,0 4 0,0 2 0,0 5 0,0 6 0,0-4 0,0 10 0,0-10 0,0 4 0,0-6 0,0-5 0,0-1 0,0-6 0,0-4 0,0 3 0,0-3 0,0 4 0,0 0 0,0 6 0,0 1 0,0 5 0,-5 0 0,4 6 0,-8-4 0,4 4 0,-1-6 0,-3 0 0,8 0 0,-8-5 0,4 4 0,-1-9 0,-2 3 0,7 1 0,-7-5 0,2 10 0,-4 4 0,0-6 0,0 10 0,1-17 0,-1 8 0,0-3 0,0 6 0,0-1 0,-5 0 0,4 0 0,-8 0 0,8 0 0,-8 0 0,3 0 0,-4 0 0,4 0 0,-3 0 0,3 0 0,-3-5 0,0-1 0,-1-1 0,6-3 0,-4 4 0,3-10 0,1 3 0,-4-7 0,4 3 0,0 1 0,-4-4 0,4 3 0,0-4 0,-3 0 0,7-1 0,-7 1 0,3 0 0,0 0 0,-3 0 0,3 0 0,0-1 0,-4 1 0,9 0 0,-4-4 0,8 2 0,-2-6 0,2 3 0,-3-4 0,-5 4 0,0 1 0,-11 4 0,-1 1 0,-11 0 0,4 1 0,-10-1 0,10 0 0,-4 1 0,5-1 0,6 0 0,2-1 0,9 0 0,1 0 0,4-5 0,1 0 0,4-1 0,-3-2 0,2 6 0,-7-2 0,-7 4 0,-1 0 0,-9 1 0,9-1 0,-9 5 0,4-3 0,0 7 0,-3-7 0,8 3 0,-4-5 0,6 0 0,-1 0 0,5 0 0,-3 0 0,8-4 0,-9 3 0,9-7 0,-4 7 0,0-7 0,3 6 0,-2-6 0,-1 6 0,3-6 0,-3 3 0,5 0 0,0-3 0,-1 3 0,1-4 0,4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6T05:41:3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1734 3363 24575,'-7'0'0,"-6"0"0,-6 0 0,-18 0 0,13 0 0,-22 0 0,29 0 0,-24 0 0,14 0 0,-9 0 0,11 0 0,-10 0 0,14 0 0,-14 0 0,15 0 0,-21 0 0,12-4 0,-20-7 0,16-11 0,-3 0 0,-19-25 0,10 2 0,-25-15 0,31 12 0,-31-17 0,21 6-386,12 18 0,-3-3 386,5 0 0,1-2 0,-2 0 0,1-1 0,-2-3 0,2-1 0,1-4 0,1 2 0,-21-27 0,29 30 0,2 1 0,-22-19-118,10-10 118,-8 8 0,18 11 0,-3 7 0,10 1 0,-2 13 0,8-4 767,-3 10-767,0-10 123,3 4-123,-4 0 0,0-5 0,5 12 0,0-12 0,2 11 0,3-4 0,1 6 0,-4 0 0,8 0 0,-4-7 0,5 6 0,0-6 0,0 1 0,0 4 0,0-4 0,5 6 0,1-7 0,8 6 0,3-12 0,4 5 0,7-7 0,-4 0 0,10-2 0,-5-4 0,12 2 0,-5-3 0,12-3 0,-6 6 0,15-7 0,-8 13 0,12-6 0,-12 12 0,11-5 0,-11 6 0,8 6 0,-3-5 0,0 5 0,-3 1 0,1 0 0,-7 7 0,6-1 0,-7 1 0,0 0 0,6 4 0,29-9 0,-13 13 0,19-14 0,-18 15 0,-6-5 0,13 6 0,-13 5 0,6-4 0,-8 10 0,-7-5 0,-1 6 0,-7 0 0,0 0 0,-1 0 0,1 0 0,-6 0 0,4 0 0,-4 0 0,0 0 0,4 0 0,-4 0 0,-1 5 0,0 0 0,-7 5 0,0 0 0,0 0 0,0 5 0,0-4 0,0 8 0,0-3 0,-5 3 0,4 0 0,-10 0 0,4 0 0,-5-1 0,6 1 0,-9-1 0,8 2 0,-9-2 0,4 0 0,-3 0 0,2 1 0,-7-1 0,7 0 0,-6 1 0,6-1 0,-7 0 0,7 1 0,-7-1 0,9 5 0,-9-3 0,9 9 0,-9-10 0,9 10 0,-4-4 0,6 11 0,-5-4 0,3 4 0,-2 0 0,3-4 0,2 10 0,-6-10 0,-1 10 0,0-11 0,-4 5 0,4-6 0,-5 0 0,0 1 0,-1-7 0,1 5 0,0-9 0,0 9 0,3 3 0,-2 1 0,3 5 0,-4-13 0,0 4 0,-1-5 0,1 7 0,1 5 0,-1-5 0,-4 12 0,3-12 0,-3 11 0,4-4 0,1 0 0,-5 4 0,3-4 0,-3 0 0,0 4 0,3-10 0,-8 10 0,3-10 0,-4 4 0,5-6 0,-4 0 0,3 6 0,-4-4 0,0 4 0,0 0 0,0-4 0,0 10 0,0-4 0,0 0 0,0 4 0,0-4 0,-4 5 0,-2-5 0,-5 4 0,-4-4 0,-3 13 0,-4-6 0,-1 5 0,1-6 0,-6 2 0,4-2 0,-10 8 0,6-12 0,-7 11 0,1-10 0,5-2 0,-4 0 0,7-13 0,-1 5 0,3-11 0,0 4 0,4-9 0,-4 3 0,6-8 0,4 3 0,-3-4 0,3 0 0,-10 0 0,4 0 0,-8 1 0,8-1 0,-4 1 0,1-5 0,3 3 0,-9-7 0,9 7 0,-4-7 0,6 3 0,0-4 0,-6 0 0,4 0 0,-4 0 0,6 0 0,-1 0 0,5 0 0,-11 0 0,13 0 0,-13 0 0,15 0 0,-7 4 0,8-3 0,-9 4 0,9-5 0,-9 0 0,4 0 0,-4 0 0,0 4 0,-1-3 0,1 3 0,-6-4 0,4 0 0,-9 4 0,10-3 0,-10 4 0,9-1 0,-9-3 0,4 3 0,0-4 0,-4 4 0,4-3 0,-5 4 0,5-1 0,-4-3 0,4 3 0,-5-4 0,-1 0 0,6 0 0,-4 0 0,4 0 0,-5 0 0,5 0 0,-4 0 0,10 0 0,-5 0 0,5 0 0,5 0 0,-3 0 0,8 0 0,-4 0 0,4 0 0,1 0 0,0 0 0,0 0 0,0 0 0,0 0 0,1 0 0,-1 0 0,0 0 0,0 0 0,0 0 0,0 0 0,4 3 0,1 2 0,3-1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6T05:41:35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3827 2293 24575,'-16'0'0,"-12"0"0,1 0 0,-22 0 0,9 0 0,-11 0 0,1 0 0,-3 0 0,1 0 0,-6 0 0,6 0 0,-7 0 0,-1 0 0,1 0 0,-1 0 0,1 0 0,0 0 0,0 0 0,0 0 0,6 0 0,2 0 0,1 0 0,4 0 0,1 0 0,3 0 0,4 0 0,0 0 0,-4 0 0,10 0 0,-11 0 0,6 0 0,-7 0 0,0 0 0,-7 0 0,-2 0 0,1 0 0,-5 0 0,4 0 0,-6 0 0,0 0 0,-1 0 0,1 0 0,7 0 0,-6 0 0,13 0 0,-13 0 0,12 0 0,2 0 0,1 0 0,12 0 0,-12 0 0,12 0 0,-6 0 0,7 0 0,0 0 0,5 0 0,-4-4 0,4 3 0,-5-8 0,5 3 0,-4-4 0,4 1 0,-6 3 0,1-3 0,0 3 0,0-4 0,-1 0 0,1 0 0,0 0 0,-6-1 0,4 1 0,-5-1 0,7 1 0,0 0 0,0-5 0,0 4 0,-1-3 0,1 3 0,5-3 0,-4 3 0,4-7 0,-5 7 0,5-8 0,-4 4 0,9-4 0,-9-1 0,9 2 0,-3-1 0,4 0 0,0-5 0,0 5 0,-1-10 0,2 9 0,2-9 0,-2 4 0,2-5 0,1 0 0,-5-7 0,8 5 0,-3-4 0,-1 0 0,5 4 0,-4-4 0,4 5 0,6 1 0,-4 5 0,8-4 0,-3 10 0,4-5 0,0 10 0,0-3 0,0 7 0,0-3 0,0 5 0,0-1 0,4 1 0,0 0 0,9-1 0,1-4 0,4 3 0,0-8 0,1 4 0,4-5 0,-2-5 0,9-3 0,-4 1 0,22-27 0,-13 21 0,14-22 0,-10 20 0,-3-6 0,10 3 0,-4-4 0,5 6 0,8-8 0,-1 6 0,2-11 0,2 11 0,4-5 0,-2 6 0,9-7 0,-15 6 0,6-6 0,-6 8 0,5-1 0,-7 7 0,5-5 0,-4 4 0,-1 1 0,6 0 0,-13 7 0,6-1 0,-8 1 0,1 5 0,0 1 0,-7 5 0,6 0 0,-12 1 0,12 4 0,-12-3 0,5 8 0,-5-8 0,-1 8 0,0-4 0,6 5 0,-4-4 0,10 3 0,-10-4 0,10 5 0,-4 0 0,12 0 0,-5 0 0,6 0 0,-1 0 0,-4 0 0,5 0 0,-8 0 0,-5 0 0,4 0 0,-10 0 0,9 5 0,-9 1 0,4 4 0,-6 0 0,0 0 0,1 0 0,-1 0 0,0 0 0,0 0 0,6 1 0,-4-1 0,4 0 0,0 1 0,2-1 0,0 1 0,4 4 0,15 2 0,-1 6 0,9-6 0,-15 4 0,-6-9 0,0 9 0,0-9 0,-1 9 0,1-4 0,-6-1 0,4 5 0,-10-10 0,4 9 0,0-9 0,-4 8 0,4-3 0,0 0 0,-4 3 0,4-2 0,0 3 0,-4 1 0,4-1 0,-6 1 0,0-1 0,-5-1 0,4 1 0,-9-2 0,3 1 0,-5 0 0,1-1 0,-5 0 0,3 1 0,-7-1 0,3-4 0,-4 3 0,0-3 0,0 0 0,-4-2 0,-2-3 0,-3 3 0,0-2 0,0 3 0,0-5 0,0 0 0,0 0 0,0 5 0,0-4 0,0 4 0,0-5 0,0 0 0,0 5 0,0-3 0,0 2 0,0 1 0,0-4 0,0 9 0,-3-9 0,2 8 0,-3-7 0,0 7 0,3-3 0,-3 4 0,0 0 0,2 1 0,-5-6 0,6 5 0,-3-4 0,0-1 0,3 4 0,-6-7 0,6 3 0,-3-5 0,0 4 0,-1 1 0,1 0 0,-4 0 0,7-5 0,-3 5 0,0-4 0,-1 9 0,1-9 0,-5 8 0,4-3 0,-4 4 0,0 1 0,0-1 0,-1 5 0,1-3 0,3 4 0,-2-6 0,3 0 0,-5 1 0,1-1 0,0 0 0,0-4 0,4 3 0,-3-7 0,3 7 0,-3-8 0,3 8 0,-3-7 0,7 7 0,-6-7 0,2 7 0,-4-8 0,4 8 0,-2-7 0,2 7 0,-4-8 0,0 9 0,0-9 0,1 4 0,3-5 0,-2 0 0,2 0 0,0 1 0,1-1 0,1-4 0,2 4 0,-3-4 0,0 1 0,3 2 0,-2-3 0,-1 0 0,3 3 0,-3-2 0,0-1 0,4 3 0,-4-2 0,0-1 0,3 3 0,-6-2 0,6 3 0,-6-4 0,2 3 0,1-3 0,-3 4 0,6 0 0,-7 0 0,7 0 0,-3 0 0,1 0 0,2 1 0,-7-1 0,7 0 0,-6 0 0,6 1 0,-7-1 0,8 0 0,-8 5 0,7 1 0,-7 0 0,3 3 0,0-3 0,-3-1 0,7 0 0,-7 0 0,7-4 0,-6 4 0,6-5 0,-3 0 0,0 1 0,3-1 0,-6 0 0,6 0 0,-6-4 0,6 3 0,-2-2 0,-1-1 0,3 0 0,-3-4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6T05:41:39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0 274 24575,'21'0'0,"4"0"0,0 0 0,5 0 0,0 0 0,7-5 0,0-1 0,1 0 0,4-4 0,-10 5 0,10-1 0,-10-3 0,10 2 0,-10 2 0,4-5 0,-6 9 0,-5-8 0,4 8 0,-10-7 0,5 3 0,-6 0 0,0 1 0,1 0 0,-6 3 0,5-3 0,-9 0 0,4 3 0,-5-3 0,0 4 0,0-3 0,1 2 0,-1-3 0,0 4 0,0-4 0,1 3 0,-1-3 0,0 4 0,0 0 0,1-3 0,-1 2 0,0-3 0,0 4 0,1 0 0,-1-4 0,0 3 0,0-2 0,5 3 0,1-4 0,4 3 0,6-4 0,-5 1 0,10 3 0,-9-7 0,9 7 0,-4-8 0,5 8 0,0-3 0,0 4 0,0-5 0,0 4 0,-5-3 0,-1 4 0,-6-4 0,0 2 0,1-2 0,-5 1 0,3 2 0,-8-3 0,8 4 0,-7 0 0,7-4 0,-8 3 0,9-3 0,-9 4 0,8-4 0,-7 2 0,7-2 0,-3 0 0,4 3 0,-4-3 0,3 0 0,-3 3 0,0-3 0,3 0 0,-8 3 0,9-3 0,-9 4 0,8 0 0,-7-4 0,2 3 0,-3-3 0,3 4 0,-2 0 0,2 0 0,1 0 0,-3 0 0,7 0 0,-3 0 0,4 0 0,0 0 0,0 0 0,6 0 0,-4 0 0,3 0 0,-4 0 0,-1 0 0,0 0 0,-4 0 0,3 0 0,-7 0 0,2 0 0,-3 0 0,-1 0 0,0 0 0,0 0 0,0 0 0,0 0 0,0 0 0,-1 0 0,1 0 0,0 0 0,0 0 0,0 0 0,0 0 0,0 0 0,0 0 0,1 0 0,-1 0 0,0 0 0,5 0 0,-4 0 0,4 0 0,0 0 0,-4 0 0,4 0 0,-5 0 0,5 0 0,-4 0 0,4 0 0,-5 0 0,0 0 0,1 0 0,-1 0 0,0 0 0,0 0 0,1 0 0,-1 0 0,0 0 0,0 0 0,1 0 0,-1 0 0,0 0 0,0 0 0,1 0 0,-1 0 0,0 0 0,0 0 0,1 0 0,-1 0 0,0 0 0,0 0 0,0 0 0,0 0 0,0 0 0,0 0 0,1 0 0,-1 0 0,5 0 0,0 0 0,6 0 0,-1 0 0,0 0 0,6 0 0,-4 0 0,-1 0 0,-2 0 0,-8 0 0,4 0 0,-5 0 0,0 0 0,1 0 0,-1 0 0,-1 0 0,1 0 0,0 0 0,-1 0 0,-3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6T05:47:36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2194 3059 24575,'-17'0'0,"-16"0"0,-21 0 0,-8 0 0,-21 0 0,12 0 0,-14 0 0,29 0 0,-8 0 0,18 0 0,-7 0 0,3 0 0,12 0 0,-4 0 0,11 0 0,-5 0 0,6 0 0,0 0 0,0 0 0,-7 0 0,0 0 0,4 0 0,-8 0 0,2 0 0,-7-5 0,2-1 0,-40-27 0,11-5-268,24 14 0,-1-1 268,-30-28 0,11 2 0,-5-4 0,36 20 0,1-2 0,-38-27 0,22-1 0,-12-7 0,19 14 0,-6-12 0,10 9 0,12 8 0,2 3 0,7 12 0,5 7 0,6 2 536,6 9-536,-1-4 0,4 6 0,-3 0 0,4-6 0,0-7 0,0-7 0,0-6 0,0-7 0,0 6 0,0-13 0,0 6 0,0-8 0,0 1 0,0 0 0,0 6 0,0-5 0,0 6 0,0-7 0,0 7 0,0-6 0,0 13 0,0-6 0,0 7 0,0 0 0,0 0 0,0 6 0,0-4 0,5 5 0,1-7 0,5 6 0,-1-4 0,1 10 0,3-4 0,2 6 0,0-1 0,2 6 0,3-5 0,-1 10 0,11-11 0,-4 4 0,4 0 0,2-5 0,3 10 0,3-5 0,7-1 0,-2 4 0,-5-3 0,4 10 0,-6-3 0,1 8 0,4-3 0,-10 4 0,4 1 0,0-6 0,2 5 0,5-5 0,1 5 0,0 0 0,14-1 0,-4 0 0,38-8 0,-33 12 0,0-2 0,-1 0 0,-3 3 0,-6 4 0,1-2 0,12-5 0,14 8 0,-7-3 0,-2 5 0,-15 0 0,5 0 0,-18 0 0,10 0 0,-11 0 0,-1 0 0,5 0 0,-4 0 0,0 0 0,4 0 0,-11 0 0,11 5 0,-10 0 0,10 6 0,-10-1 0,4 1 0,0 4 0,-4-4 0,4 9 0,-6-4 0,0-1 0,-5 3 0,-1-3 0,-1 4 0,-8-5 0,8 4 0,-9-4 0,-1 0 0,1 3 0,-6-8 0,1 9 0,0-5 0,0 11 0,5 1 0,-2 5 0,7 6 0,-2 2 0,5 6 0,-1-1 0,0-6 0,10 19 0,-13-21 0,9 9 0,-16-21 0,2-4 0,-3 4 0,3-3 0,-2 4 0,2-1 0,1 2 0,-2 5 0,7 0 0,-3 7 0,0 0 0,6 14 0,-4 1 0,5 7 0,-5-6 0,5 4 0,-11-4 0,5-1 0,-6-7 0,-1-9 0,0-6 0,0-5 0,-4-6 0,-2-6 0,-4-5 0,0 0 0,0 0 0,0 0 0,0 1 0,0 3 0,0 7 0,0 1 0,0 15 0,0-9 0,-5 16 0,-1-10 0,-5 10 0,0-4 0,1-1 0,-1 0 0,1-1 0,-1-5 0,1 0 0,0-2 0,1-10 0,-1 10 0,1-9 0,-1 3 0,1-4 0,-1-1 0,-3 0 0,3 0 0,-3-4 0,4 4 0,0-5 0,0 6 0,-1-1 0,1 0 0,-4 0 0,3-4 0,-7 3 0,7-3 0,-4 4 0,1-3 0,3 2 0,-8-7 0,8 7 0,-3-7 0,5 3 0,-1-5 0,1 0 0,-1 0 0,1 1 0,0-1 0,-1 0 0,1-3 0,0 2 0,-1-2 0,1 3 0,-5 0 0,4 1 0,-4-4 0,4 2 0,1-2 0,0-1 0,3 4 0,-2-8 0,2 4 0,1 0 0,-3-4 0,2 4 0,-3-1 0,-5 2 0,-1 4 0,-4 0 0,-1 1 0,1 3 0,4-4 0,-3 4 0,3-4 0,0 0 0,1 0 0,5-1 0,-1 0 0,4 0 0,-2 1 0,2-5 0,-3 0 0,0-1 0,0-2 0,-4 7 0,-2-3 0,-5 4 0,1 0 0,0 0 0,-1 0 0,1 0 0,-6 1 0,4-1 0,1 0 0,2 0 0,3 0 0,0-4 0,1 3 0,0-3 0,3 0 0,-2 2 0,3-6 0,1 7 0,0-7 0,0 2 0,4 1 0,-3-3 0,2 2 0,-3-3 0,-1 4 0,1-3 0,-1 6 0,1-6 0,-5 3 0,4 0 0,-4-3 0,5 2 0,-1-3 0,5 4 0,-3-4 0,3 4 0,-4-4 0,0 0 0,-5 0 0,4 3 0,-4-2 0,4 3 0,1-4 0,0 4 0,-1-3 0,1 2 0,11-3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2254D-8E4F-5549-B020-9B0D9466FA9F}" type="datetimeFigureOut">
              <a:rPr kumimoji="1" lang="ja-JP" altLang="en-US" smtClean="0"/>
              <a:t>2019/10/27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05AD5-71D8-AF44-8659-FBA5921DE2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067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3468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ja-JP" dirty="0"/>
            </a:b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1127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ここからみなさんに参加して頂きたいと思います！！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7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err="1"/>
              <a:t>GitClone</a:t>
            </a:r>
            <a:r>
              <a:rPr kumimoji="1" lang="ja-JP" altLang="en-US"/>
              <a:t>をして、</a:t>
            </a:r>
            <a:r>
              <a:rPr kumimoji="1" lang="en-US" altLang="ja-JP" dirty="0"/>
              <a:t>GitHub</a:t>
            </a:r>
            <a:r>
              <a:rPr kumimoji="1" lang="ja-JP" altLang="en-US"/>
              <a:t>に上がっているファイルを自分のパソコンに導入していきます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Cd  des</a:t>
            </a:r>
            <a:r>
              <a:rPr kumimoji="1" lang="ja-JP" altLang="en-US"/>
              <a:t>ぐらいで</a:t>
            </a:r>
            <a:r>
              <a:rPr kumimoji="1" lang="en-US" altLang="ja-JP" dirty="0"/>
              <a:t>tab</a:t>
            </a:r>
            <a:r>
              <a:rPr kumimoji="1" lang="ja-JP" altLang="en-US"/>
              <a:t>を押していただければ、多分</a:t>
            </a:r>
            <a:r>
              <a:rPr kumimoji="1" lang="en-US" altLang="ja-JP" dirty="0"/>
              <a:t>desktop  </a:t>
            </a:r>
            <a:r>
              <a:rPr kumimoji="1" lang="ja-JP" altLang="en-US"/>
              <a:t>ってなります</a:t>
            </a:r>
            <a:br>
              <a:rPr kumimoji="1" lang="en-US" altLang="ja-JP" dirty="0"/>
            </a:br>
            <a:r>
              <a:rPr kumimoji="1" lang="en-US" altLang="ja-JP" dirty="0" err="1"/>
              <a:t>GitClone</a:t>
            </a:r>
            <a:r>
              <a:rPr kumimoji="1" lang="ja-JP" altLang="en-US"/>
              <a:t>でデスクトップ内に</a:t>
            </a:r>
            <a:r>
              <a:rPr kumimoji="1" lang="en-US" altLang="ja-JP" dirty="0"/>
              <a:t>『</a:t>
            </a:r>
            <a:r>
              <a:rPr lang="en" altLang="ja-JP" dirty="0" err="1"/>
              <a:t>GitHub_Hands</a:t>
            </a:r>
            <a:r>
              <a:rPr lang="en" altLang="ja-JP" dirty="0"/>
              <a:t>』</a:t>
            </a:r>
            <a:r>
              <a:rPr lang="ja-JP" altLang="en-US"/>
              <a:t>ファイルがあると思うので、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開いて、中にある</a:t>
            </a:r>
            <a:r>
              <a:rPr lang="en-US" altLang="ja-JP" dirty="0"/>
              <a:t>『</a:t>
            </a:r>
            <a:r>
              <a:rPr lang="en-US" altLang="ja-JP" dirty="0" err="1"/>
              <a:t>aaa</a:t>
            </a:r>
            <a:r>
              <a:rPr lang="en-US" altLang="ja-JP" dirty="0"/>
              <a:t>』</a:t>
            </a:r>
            <a:r>
              <a:rPr lang="ja-JP" altLang="en-US"/>
              <a:t>って書いてる奴を開いてください</a:t>
            </a:r>
            <a:br>
              <a:rPr lang="en-US" altLang="ja-JP" dirty="0"/>
            </a:br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819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『</a:t>
            </a:r>
            <a:r>
              <a:rPr kumimoji="1" lang="en-US" altLang="ja-JP" dirty="0" err="1"/>
              <a:t>aaa</a:t>
            </a:r>
            <a:r>
              <a:rPr kumimoji="1" lang="en-US" altLang="ja-JP" dirty="0"/>
              <a:t>』</a:t>
            </a:r>
            <a:r>
              <a:rPr kumimoji="1" lang="ja-JP" altLang="en-US"/>
              <a:t>って奴を開いたらしりとりをやっていきたいと思います！</a:t>
            </a:r>
            <a:endParaRPr kumimoji="1" lang="en-US" altLang="ja-JP" dirty="0"/>
          </a:p>
          <a:p>
            <a:r>
              <a:rPr kumimoji="1" lang="ja-JP" altLang="en-US"/>
              <a:t>りすの続きを書いていください！</a:t>
            </a:r>
            <a:endParaRPr kumimoji="1" lang="en-US" altLang="ja-JP" dirty="0"/>
          </a:p>
          <a:p>
            <a:r>
              <a:rPr kumimoji="1" lang="ja-JP" altLang="en-US"/>
              <a:t>できましたか？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259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まだ、あげないで欲しいので</a:t>
            </a:r>
            <a:endParaRPr kumimoji="1" lang="en-US" altLang="ja-JP" dirty="0"/>
          </a:p>
          <a:p>
            <a:r>
              <a:rPr kumimoji="1" lang="en-US" altLang="ja-JP" dirty="0"/>
              <a:t>『</a:t>
            </a:r>
            <a:r>
              <a:rPr kumimoji="1" lang="ja-JP" altLang="en-US"/>
              <a:t>しりとり</a:t>
            </a:r>
            <a:r>
              <a:rPr kumimoji="1" lang="en-US" altLang="ja-JP" dirty="0"/>
              <a:t>』</a:t>
            </a:r>
            <a:r>
              <a:rPr kumimoji="1" lang="ja-JP" altLang="en-US"/>
              <a:t>の続きを書き終わったらそのまま何もせず聞いて欲しいです💦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7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/>
              <a:t>ちょっと待ってといった理由として、</a:t>
            </a:r>
            <a:r>
              <a:rPr kumimoji="1" lang="ja-JP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みんな同時にあげると、</a:t>
            </a:r>
            <a:r>
              <a:rPr kumimoji="1" lang="ja-JP" altLang="en-US" sz="1200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コンフリクト（衝突）</a:t>
            </a:r>
            <a:endParaRPr kumimoji="1" lang="en-US" altLang="ja-JP" sz="1200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を起こしてしまうからです。</a:t>
            </a:r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それを防ぐために、ブランチを作っていきます</a:t>
            </a:r>
            <a:endParaRPr kumimoji="1" lang="en-US" altLang="ja-JP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07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Branch</a:t>
            </a:r>
            <a:r>
              <a:rPr kumimoji="1" lang="ja-JP" altLang="en-US"/>
              <a:t>は言葉通り、簡単に言うと枝です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なんかパラレルワードぽいですよね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では、実際にやっていきます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3028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先ほどの続きからやっていきます</a:t>
            </a:r>
            <a:endParaRPr kumimoji="1" lang="en-US" altLang="ja-JP" dirty="0"/>
          </a:p>
          <a:p>
            <a:r>
              <a:rPr kumimoji="1" lang="ja-JP" altLang="en-US"/>
              <a:t>通常ブランチ名は前回集まった時注意されたんですが、</a:t>
            </a:r>
            <a:r>
              <a:rPr kumimoji="1" lang="en-US" altLang="ja-JP" dirty="0"/>
              <a:t>sub</a:t>
            </a:r>
            <a:r>
              <a:rPr kumimoji="1" lang="ja-JP" altLang="en-US"/>
              <a:t>や</a:t>
            </a:r>
            <a:r>
              <a:rPr kumimoji="1" lang="en-US" altLang="ja-JP" dirty="0" err="1"/>
              <a:t>ver</a:t>
            </a:r>
            <a:r>
              <a:rPr kumimoji="1" lang="ja-JP" altLang="en-US"/>
              <a:t>等の名前を使った方がいいんですが、今回は</a:t>
            </a:r>
            <a:endParaRPr kumimoji="1" lang="en-US" altLang="ja-JP" dirty="0"/>
          </a:p>
          <a:p>
            <a:r>
              <a:rPr kumimoji="1" lang="ja-JP" altLang="en-US"/>
              <a:t>分かりやすくするために、自分の名前のブランチを作って欲しいです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793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ここで、近くの人のブランチを引っ張って、</a:t>
            </a:r>
            <a:r>
              <a:rPr kumimoji="1" lang="en-US" altLang="ja-JP" dirty="0"/>
              <a:t>『</a:t>
            </a:r>
            <a:r>
              <a:rPr kumimoji="1" lang="ja-JP" altLang="en-US"/>
              <a:t>りす</a:t>
            </a:r>
            <a:r>
              <a:rPr kumimoji="1" lang="en-US" altLang="ja-JP" dirty="0"/>
              <a:t>』</a:t>
            </a:r>
            <a:r>
              <a:rPr kumimoji="1" lang="ja-JP" altLang="en-US"/>
              <a:t>のあと何を書いたか見てみましょう。</a:t>
            </a:r>
            <a:endParaRPr kumimoji="1" lang="en-US" altLang="ja-JP" dirty="0"/>
          </a:p>
          <a:p>
            <a:r>
              <a:rPr kumimoji="1" lang="en-US" altLang="ja-JP" dirty="0"/>
              <a:t>Git checkout</a:t>
            </a:r>
            <a:r>
              <a:rPr kumimoji="1" lang="ja-JP" altLang="en-US"/>
              <a:t>の後ろに相手のブランチ名を入れてください。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144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では、次に</a:t>
            </a:r>
            <a:r>
              <a:rPr kumimoji="1" lang="en-US" altLang="ja-JP" dirty="0"/>
              <a:t>merge</a:t>
            </a:r>
            <a:r>
              <a:rPr kumimoji="1" lang="ja-JP" altLang="en-US"/>
              <a:t>をしていきたいと思います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76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145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Merge</a:t>
            </a:r>
            <a:r>
              <a:rPr kumimoji="1" lang="ja-JP" altLang="en-US"/>
              <a:t>する前に、</a:t>
            </a:r>
            <a:r>
              <a:rPr kumimoji="1" lang="en-US" altLang="ja-JP" dirty="0"/>
              <a:t>pull request </a:t>
            </a:r>
            <a:r>
              <a:rPr kumimoji="1" lang="ja-JP" altLang="en-US"/>
              <a:t>をしていきます。</a:t>
            </a:r>
            <a:endParaRPr kumimoji="1" lang="en-US" altLang="ja-JP" dirty="0"/>
          </a:p>
          <a:p>
            <a:r>
              <a:rPr kumimoji="1" lang="en-US" altLang="ja-JP" dirty="0"/>
              <a:t>Pull request</a:t>
            </a:r>
            <a:r>
              <a:rPr kumimoji="1" lang="ja-JP" altLang="en-US"/>
              <a:t>は自分がした変更をリポジトリーに取り込んでもらうように要求するものです。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130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7212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Pull request </a:t>
            </a:r>
            <a:r>
              <a:rPr kumimoji="1" lang="ja-JP" altLang="en-US"/>
              <a:t>が終われば、いよいよ</a:t>
            </a:r>
            <a:r>
              <a:rPr kumimoji="1" lang="en-US" altLang="ja-JP" dirty="0"/>
              <a:t>merge </a:t>
            </a:r>
            <a:r>
              <a:rPr kumimoji="1" lang="ja-JP" altLang="en-US"/>
              <a:t>していきます。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12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367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99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52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75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2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76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みなさん、</a:t>
            </a:r>
            <a:r>
              <a:rPr kumimoji="1" lang="en-US" altLang="ja-JP" dirty="0"/>
              <a:t>GitHub</a:t>
            </a:r>
            <a:r>
              <a:rPr kumimoji="1" lang="ja-JP" altLang="en-US"/>
              <a:t>をしたことがあると思うので、</a:t>
            </a:r>
            <a:r>
              <a:rPr kumimoji="1" lang="en-US" altLang="ja-JP" dirty="0"/>
              <a:t>Git</a:t>
            </a:r>
            <a:r>
              <a:rPr kumimoji="1" lang="ja-JP" altLang="en-US"/>
              <a:t>の導入等は省略させて頂きます</a:t>
            </a:r>
            <a:br>
              <a:rPr kumimoji="1" lang="en-US" altLang="ja-JP" dirty="0"/>
            </a:b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8741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5AD5-71D8-AF44-8659-FBA5921DE29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36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10/27/19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9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402B3-E993-324C-B9C7-566C24D4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EA96A9C-9C4A-F744-A619-1C717F469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655660-0A76-3B4D-96C5-CB2A2A6F1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590D41-04FB-BE4A-BDCB-F9906F14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976089E-F32D-354D-BA51-91C2F8D2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88B18E9-95E7-0E42-9EA3-929417A9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883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1612BE-14C8-DB48-ACA4-C822D3A1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BF466B7-1056-9D4B-B2A7-2F91A85E5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96DA66-4B9B-1D4C-9A01-EB7D8165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BBBC92-5E5D-594F-AE6E-4995CE4B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7181CA-FA91-0041-B27F-09273EAE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992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C81EEED-9DBE-6544-B66A-2858D194E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454985A-7F0D-3840-9AC2-519B979F3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96484B-E172-2C4B-B488-4227F055D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E5EF39-BF96-2141-BDBF-F010A0C9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72E932-A9D2-F242-9FA8-4ED3A36A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054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6142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305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65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088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977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8804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5901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7D514-C5B2-EB42-8CBD-4C5A75449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A0F439-0C40-7449-A805-7B958550C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F630EE-E19D-4043-B74E-23AC8592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B4A520-325B-6342-92BA-BD908A0F2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96EE4F-2584-E344-BFC0-A2409E51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8377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9028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6237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1414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6559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14947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065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6569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9028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1635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651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DCB5E2-F15B-D14A-BF45-D815537C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63E96F-9E00-7545-853F-8990CAAA6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74A354-BDC0-7840-83FC-B20786C3B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BC96C0-A639-FF4D-A067-B33A1B4F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885BC9-D2A6-E749-B43C-23F76F10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2648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9302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22042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2395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85787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8709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6948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68038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54607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66473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93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9F6D74-E08A-4A4E-8B95-70A1C107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F62D1C3-091F-EE42-8A69-EE4055E97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D44AE4-38F8-EF45-B067-0A8A2E14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28C7A2-A47C-3543-8076-53FAFB4D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965797-AF19-D240-A7BB-022A24B5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85392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44149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1763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52383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2727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91872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31910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88979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88281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44243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908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12064-1F64-724B-9290-AED2FA12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03B0E8-67EB-444B-AAB7-A7936705B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F150B9-D804-C34D-8B73-0F0FBBB65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E75B9E-84F7-E948-BC9D-D5836423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0F5457-C9F7-804F-8748-D636214A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A764D-A82C-BC4E-9FE6-3EF7E332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3544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44312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48769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2131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0377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32649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74028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03335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5004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48543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4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D90E32-1987-EF44-89F3-A0E8BAC3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66BF39-8D1C-3749-80DE-B202A3278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336B308-F8E7-494A-ADD7-C5E69DB2E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D0DA66B-605D-174B-89C7-7790B04D5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BD71941-F6FE-BF46-961D-81B7CC914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D05F713-10DF-E24B-99C2-F6690E492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F449B21-7349-D945-B0FB-31FE03849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60580A0-9174-1F47-A13B-384C827D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31874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68729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91478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13766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99400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1023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12046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22050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15767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31408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361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56473B-A4A6-C947-83DE-C4E9EE6A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D00FE0F-C429-F745-A89A-127A0969D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CE499F9-28CC-8F49-A691-C69764C6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33F7E77-7667-8046-A4D1-FEB1D74A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50170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13607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38173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02286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66187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468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92239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822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B32707-D7B1-8349-B84A-9E16784E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A89F64C-5539-9A49-8FAA-73DC6A81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F0713E-71D1-074B-82EA-06D5A5D0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362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A260B7-C491-7F47-916A-03C0D8448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450F78-93B0-F148-97B6-1268B41EB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ED31516-5066-EE43-A152-7D7837F98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DDDC3B5-AC6C-0547-9F5D-59095819B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0EA6151-4F9A-6345-9A16-B342304D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C8D169-F8B9-5A4A-94F9-98D0A95E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194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8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4731156-7528-7346-B1AD-DE77029D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E3C6EFD-646C-414D-9137-2090122BE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B04DCD-EB91-4244-870A-A28707120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23B74F-754D-3F48-B23C-C18F42CB6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E1514C-0E4E-BA49-8D6C-E2B9F4513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09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6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346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54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6FA2B21-3FCD-4721-B95C-427943F61125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71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tnow-developer/G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customXml" Target="../ink/ink4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7.png"/><Relationship Id="rId4" Type="http://schemas.openxmlformats.org/officeDocument/2006/relationships/customXml" Target="../ink/ink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C36F-75B4-433F-8833-1A5B3EC89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3044" b="12687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5B8CA86-CB9F-EC4A-9AFF-D9BE6C566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kumimoji="1" lang="en-US" altLang="ja-JP" sz="6800" dirty="0"/>
              <a:t>GitHub</a:t>
            </a:r>
            <a:r>
              <a:rPr kumimoji="1" lang="ja-JP" altLang="en-US" sz="6800"/>
              <a:t>ハンズオン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66FBF9B-42A8-534F-A528-6DEFFB298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chemeClr val="tx1"/>
                </a:solidFill>
              </a:rPr>
              <a:t>安田　悠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769477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89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769BE09-119B-6949-95D9-5FE86290F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2" y="1601739"/>
            <a:ext cx="4692820" cy="449337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89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FCA1F3C-2843-7D4A-A473-61CFF9455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34" y="2140142"/>
            <a:ext cx="5129784" cy="2577716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6A9D22CF-D168-A64D-AB87-9865D1236E65}"/>
              </a:ext>
            </a:extLst>
          </p:cNvPr>
          <p:cNvSpPr/>
          <p:nvPr/>
        </p:nvSpPr>
        <p:spPr>
          <a:xfrm rot="836076">
            <a:off x="5655735" y="921237"/>
            <a:ext cx="1371600" cy="975360"/>
          </a:xfrm>
          <a:prstGeom prst="rightArrow">
            <a:avLst>
              <a:gd name="adj1" fmla="val 50000"/>
              <a:gd name="adj2" fmla="val 5312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1DD0BAC-87A6-064A-8161-B6EA0201A1B6}"/>
              </a:ext>
            </a:extLst>
          </p:cNvPr>
          <p:cNvSpPr/>
          <p:nvPr/>
        </p:nvSpPr>
        <p:spPr>
          <a:xfrm>
            <a:off x="6553157" y="4988936"/>
            <a:ext cx="4865538" cy="12769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ja-JP" dirty="0"/>
              <a:t>$ git remote add origin https://</a:t>
            </a:r>
            <a:r>
              <a:rPr lang="en" altLang="ja-JP" dirty="0" err="1"/>
              <a:t>github.com</a:t>
            </a:r>
            <a:r>
              <a:rPr lang="en" altLang="ja-JP" dirty="0"/>
              <a:t>/</a:t>
            </a:r>
            <a:r>
              <a:rPr lang="en" altLang="ja-JP" dirty="0" err="1"/>
              <a:t>watnow</a:t>
            </a:r>
            <a:r>
              <a:rPr lang="en" altLang="ja-JP" dirty="0"/>
              <a:t>-dev......(</a:t>
            </a:r>
            <a:r>
              <a:rPr lang="ja-JP" altLang="en-US"/>
              <a:t>以下略）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>
                <a:solidFill>
                  <a:schemeClr val="bg1"/>
                </a:solidFill>
              </a:rPr>
              <a:t>をコピー</a:t>
            </a:r>
            <a:endParaRPr lang="en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752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33D9481-6E16-FC4F-8201-C356235CF351}"/>
              </a:ext>
            </a:extLst>
          </p:cNvPr>
          <p:cNvSpPr/>
          <p:nvPr/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ja-JP" altLang="en-US" sz="2800" b="1" kern="1200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C3FF85-2201-5749-9156-27302F612BF0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000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ターミナルに戻る</a:t>
            </a:r>
            <a:endParaRPr kumimoji="1" lang="en-US" altLang="ja-JP" sz="2000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kumimoji="1" lang="en-US" altLang="ja-JP" sz="2000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ja-JP" altLang="en-US" sz="2000"/>
              <a:t>先程コピーした奴をペースト</a:t>
            </a:r>
            <a:endParaRPr lang="en-US" altLang="ja-JP" sz="2000" dirty="0"/>
          </a:p>
          <a:p>
            <a:pPr marL="1143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" altLang="ja-JP" dirty="0"/>
              <a:t>$ git push origin master</a:t>
            </a:r>
          </a:p>
          <a:p>
            <a:pPr marL="1143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" altLang="ja-JP" dirty="0"/>
          </a:p>
          <a:p>
            <a:pPr marL="1143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ja-JP" altLang="en-US"/>
              <a:t>下準備はこれで完了</a:t>
            </a:r>
            <a:br>
              <a:rPr lang="en-US" altLang="ja-JP" dirty="0"/>
            </a:br>
            <a:r>
              <a:rPr lang="ja-JP" altLang="en-US"/>
              <a:t>です！！！！</a:t>
            </a:r>
            <a:endParaRPr lang="en" altLang="ja-JP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altLang="ja-JP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ja-JP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597AC92-7E88-174F-83A3-6675117D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97" y="952005"/>
            <a:ext cx="7512609" cy="525882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D57C2B-1255-2747-97ED-A2CA49CAE743}"/>
              </a:ext>
            </a:extLst>
          </p:cNvPr>
          <p:cNvSpPr txBox="1"/>
          <p:nvPr/>
        </p:nvSpPr>
        <p:spPr>
          <a:xfrm>
            <a:off x="909829" y="1242256"/>
            <a:ext cx="283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/>
              <a:t>コピーしたら。。</a:t>
            </a:r>
          </a:p>
        </p:txBody>
      </p:sp>
    </p:spTree>
    <p:extLst>
      <p:ext uri="{BB962C8B-B14F-4D97-AF65-F5344CB8AC3E}">
        <p14:creationId xmlns:p14="http://schemas.microsoft.com/office/powerpoint/2010/main" val="4157987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18E030-53D8-7044-AF2F-E4AE75640651}"/>
              </a:ext>
            </a:extLst>
          </p:cNvPr>
          <p:cNvSpPr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5800" kern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そろそろ</a:t>
            </a:r>
            <a:br>
              <a:rPr lang="en-US" altLang="ja-JP" sz="58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ja-JP" altLang="en-US" sz="5800" kern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聞いているだけなのも</a:t>
            </a:r>
            <a:endParaRPr lang="en-US" altLang="ja-JP" sz="58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5800" kern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飽きてきましたよね？</a:t>
            </a:r>
            <a:endParaRPr lang="en-US" altLang="ja-JP" sz="58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683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7D2ABAB-B846-9443-B845-D6FD9B6EE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z="3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GitClone</a:t>
            </a:r>
            <a:endParaRPr kumimoji="1" lang="en-US" altLang="ja-JP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5249A2-5449-134E-A7DF-02306105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733" y="2834810"/>
            <a:ext cx="4092951" cy="15847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ja-JP" dirty="0">
                <a:solidFill>
                  <a:schemeClr val="bg1"/>
                </a:solidFill>
              </a:rPr>
              <a:t>$  cd Desktop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ja-JP" dirty="0">
                <a:solidFill>
                  <a:schemeClr val="bg1"/>
                </a:solidFill>
              </a:rPr>
              <a:t>$ git clone </a:t>
            </a:r>
            <a:r>
              <a:rPr lang="en" altLang="ja-JP" dirty="0">
                <a:solidFill>
                  <a:schemeClr val="bg1"/>
                </a:solidFill>
                <a:hlinkClick r:id="rId3"/>
              </a:rPr>
              <a:t>https://github.com/watnow-developer/G</a:t>
            </a:r>
            <a:r>
              <a:rPr lang="ja-JP" altLang="en-US">
                <a:solidFill>
                  <a:schemeClr val="bg1"/>
                </a:solidFill>
              </a:rPr>
              <a:t>（以下略）</a:t>
            </a:r>
            <a:endParaRPr lang="en" altLang="ja-JP" dirty="0">
              <a:solidFill>
                <a:schemeClr val="bg1"/>
              </a:solidFill>
            </a:endParaRPr>
          </a:p>
          <a:p>
            <a:endParaRPr kumimoji="1" lang="en-US" altLang="ja-JP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線吹き出し 2 (枠付き) 6">
            <a:extLst>
              <a:ext uri="{FF2B5EF4-FFF2-40B4-BE49-F238E27FC236}">
                <a16:creationId xmlns:a16="http://schemas.microsoft.com/office/drawing/2014/main" id="{3F86FC55-07C5-274F-838F-0AE72F465E66}"/>
              </a:ext>
            </a:extLst>
          </p:cNvPr>
          <p:cNvSpPr/>
          <p:nvPr/>
        </p:nvSpPr>
        <p:spPr>
          <a:xfrm>
            <a:off x="5934367" y="3856630"/>
            <a:ext cx="5892800" cy="25341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447"/>
              <a:gd name="adj6" fmla="val -3787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42B702D-1671-F044-A086-8F5605443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817" y="4092025"/>
            <a:ext cx="4610783" cy="2063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C5FE4D1-7C4C-BC4C-9E16-7E327A289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4889"/>
            <a:ext cx="5678179" cy="39713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FB415F4C-7968-A24C-A707-C13E8DBD66D9}"/>
                  </a:ext>
                </a:extLst>
              </p14:cNvPr>
              <p14:cNvContentPartPr/>
              <p14:nvPr/>
            </p14:nvContentPartPr>
            <p14:xfrm>
              <a:off x="9929480" y="4188320"/>
              <a:ext cx="1630440" cy="606240"/>
            </p14:xfrm>
          </p:contentPart>
        </mc:Choice>
        <mc:Fallback xmlns=""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FB415F4C-7968-A24C-A707-C13E8DBD66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0840" y="4179320"/>
                <a:ext cx="1648080" cy="6238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865DD7B-0EC7-0D4F-A34A-B02C3C260144}"/>
              </a:ext>
            </a:extLst>
          </p:cNvPr>
          <p:cNvSpPr txBox="1"/>
          <p:nvPr/>
        </p:nvSpPr>
        <p:spPr>
          <a:xfrm>
            <a:off x="321733" y="4794560"/>
            <a:ext cx="393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※1 </a:t>
            </a:r>
            <a:r>
              <a:rPr kumimoji="1" lang="ja-JP" altLang="en-US">
                <a:solidFill>
                  <a:schemeClr val="tx2">
                    <a:lumMod val="40000"/>
                    <a:lumOff val="60000"/>
                  </a:schemeClr>
                </a:solidFill>
              </a:rPr>
              <a:t>番をしないと、どこに行ったか分からなくなります。</a:t>
            </a:r>
            <a:br>
              <a:rPr kumimoji="1" lang="en-US" altLang="ja-JP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kumimoji="1" lang="ja-JP" altLang="en-US">
                <a:solidFill>
                  <a:schemeClr val="tx2">
                    <a:lumMod val="40000"/>
                    <a:lumOff val="60000"/>
                  </a:schemeClr>
                </a:solidFill>
              </a:rPr>
              <a:t>分かりやすく、デスクトップに！</a:t>
            </a:r>
          </a:p>
        </p:txBody>
      </p:sp>
    </p:spTree>
    <p:extLst>
      <p:ext uri="{BB962C8B-B14F-4D97-AF65-F5344CB8AC3E}">
        <p14:creationId xmlns:p14="http://schemas.microsoft.com/office/powerpoint/2010/main" val="4152772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4BF7FC-2E8D-DC4E-88EC-A7D928B2D3A3}"/>
              </a:ext>
            </a:extLst>
          </p:cNvPr>
          <p:cNvSpPr/>
          <p:nvPr/>
        </p:nvSpPr>
        <p:spPr>
          <a:xfrm>
            <a:off x="838199" y="4525347"/>
            <a:ext cx="6801321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5600" b="1" kern="1200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しりとり</a:t>
            </a:r>
            <a:r>
              <a:rPr lang="ja-JP" altLang="en-US" sz="5600" b="1" kern="1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を</a:t>
            </a:r>
            <a:endParaRPr lang="en-US" altLang="ja-JP" sz="5600" b="1" kern="1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5600" b="1" kern="1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やっていきます！</a:t>
            </a:r>
            <a:endParaRPr lang="en-US" altLang="ja-JP" sz="56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グラフィックス 6" descr="ブロントサウルス">
            <a:extLst>
              <a:ext uri="{FF2B5EF4-FFF2-40B4-BE49-F238E27FC236}">
                <a16:creationId xmlns:a16="http://schemas.microsoft.com/office/drawing/2014/main" id="{911905D5-3868-E243-ADA4-D9AFDC861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5050" y="3884334"/>
            <a:ext cx="2378373" cy="237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84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02351E6-AED2-934C-871D-66D0B054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en-US" altLang="ja-JP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</a:t>
            </a:r>
            <a:r>
              <a:rPr kumimoji="1" lang="ja-JP" alt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に上げ方！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FE9EC7A-8F22-624B-9B8B-277B8096E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6869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5735D14-1F1B-B747-A6DC-A814EB8E4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90091" y="1707244"/>
            <a:ext cx="3424739" cy="34435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ja-JP" dirty="0">
                <a:solidFill>
                  <a:schemeClr val="bg1"/>
                </a:solidFill>
              </a:rPr>
              <a:t>$ cd</a:t>
            </a:r>
            <a:r>
              <a:rPr lang="ja-JP" altLang="en-US">
                <a:solidFill>
                  <a:schemeClr val="bg1"/>
                </a:solidFill>
              </a:rPr>
              <a:t> ファイル名</a:t>
            </a:r>
            <a:r>
              <a:rPr lang="en" altLang="ja-JP" dirty="0">
                <a:solidFill>
                  <a:schemeClr val="bg1"/>
                </a:solidFill>
              </a:rPr>
              <a:t> 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ja-JP" dirty="0">
                <a:solidFill>
                  <a:schemeClr val="bg1"/>
                </a:solidFill>
              </a:rPr>
              <a:t>$ git add .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ja-JP" dirty="0">
                <a:solidFill>
                  <a:schemeClr val="bg1"/>
                </a:solidFill>
              </a:rPr>
              <a:t>$ git commit -m'</a:t>
            </a:r>
            <a:r>
              <a:rPr lang="ja-JP" altLang="en-US">
                <a:solidFill>
                  <a:schemeClr val="bg1"/>
                </a:solidFill>
              </a:rPr>
              <a:t>更新したよ</a:t>
            </a:r>
            <a:r>
              <a:rPr lang="en-US" altLang="ja-JP" dirty="0">
                <a:solidFill>
                  <a:schemeClr val="bg1"/>
                </a:solidFill>
              </a:rPr>
              <a:t>'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ja-JP" dirty="0">
                <a:solidFill>
                  <a:schemeClr val="bg1"/>
                </a:solidFill>
              </a:rPr>
              <a:t>$ git push origin master</a:t>
            </a:r>
          </a:p>
          <a:p>
            <a:endParaRPr kumimoji="1" lang="en-US" altLang="ja-JP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568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A880D69-735F-914C-B201-098F46F9AF90}"/>
              </a:ext>
            </a:extLst>
          </p:cNvPr>
          <p:cNvSpPr txBox="1"/>
          <p:nvPr/>
        </p:nvSpPr>
        <p:spPr>
          <a:xfrm>
            <a:off x="6072445" y="3794336"/>
            <a:ext cx="5319433" cy="192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みんな同時にあげると、</a:t>
            </a:r>
            <a:r>
              <a:rPr kumimoji="1" lang="ja-JP" altLang="en-US" sz="4000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コンフリクト（衝突）</a:t>
            </a:r>
            <a:endParaRPr kumimoji="1" lang="en-US" altLang="ja-JP" sz="40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を起こしてしまいます</a:t>
            </a:r>
            <a:endParaRPr kumimoji="1" lang="en-US" altLang="ja-JP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ja-JP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66"/>
            <a:ext cx="5393770" cy="6374535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7373"/>
            <a:ext cx="5229863" cy="6210629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8355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グラフィックス 3" descr="シャンパン グラス">
            <a:extLst>
              <a:ext uri="{FF2B5EF4-FFF2-40B4-BE49-F238E27FC236}">
                <a16:creationId xmlns:a16="http://schemas.microsoft.com/office/drawing/2014/main" id="{47D17E35-E12B-A046-ADD5-62E85410A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326" y="2027146"/>
            <a:ext cx="3722836" cy="3722836"/>
          </a:xfrm>
          <a:prstGeom prst="rect">
            <a:avLst/>
          </a:prstGeom>
        </p:spPr>
      </p:pic>
      <p:pic>
        <p:nvPicPr>
          <p:cNvPr id="6" name="グラフィックス 5" descr="普通の顔 (塗りつぶし)">
            <a:extLst>
              <a:ext uri="{FF2B5EF4-FFF2-40B4-BE49-F238E27FC236}">
                <a16:creationId xmlns:a16="http://schemas.microsoft.com/office/drawing/2014/main" id="{AA618218-7124-A646-A9E1-54493D900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3550" y="110681"/>
            <a:ext cx="1828801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07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A7F87AD-AD2A-0D44-8EF3-504543FDEA41}"/>
              </a:ext>
            </a:extLst>
          </p:cNvPr>
          <p:cNvSpPr/>
          <p:nvPr/>
        </p:nvSpPr>
        <p:spPr>
          <a:xfrm>
            <a:off x="6053668" y="803325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ja-JP" sz="4400" b="0" u="sng" kern="1200" cap="none" spc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Branch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544FD7-B3B2-A140-9552-D7ADEC32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060"/>
            <a:ext cx="4756705" cy="263996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1B2DE26-B990-6C48-957E-80B0D43DAE7B}"/>
              </a:ext>
            </a:extLst>
          </p:cNvPr>
          <p:cNvSpPr txBox="1"/>
          <p:nvPr/>
        </p:nvSpPr>
        <p:spPr>
          <a:xfrm>
            <a:off x="6053667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分岐したブランチの内容は他のブランチに影響を与えず、複数人が同時平行で作業を</a:t>
            </a:r>
            <a:endParaRPr lang="en-US" altLang="ja-JP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ja-JP" altLang="en-US"/>
              <a:t>　</a:t>
            </a:r>
            <a:r>
              <a:rPr lang="ja-JP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行うことができます。</a:t>
            </a:r>
            <a:endParaRPr lang="en-US" altLang="ja-JP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ja-JP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そのため、衝突を妨げることができます😁</a:t>
            </a:r>
            <a:endParaRPr lang="en-US" altLang="ja-JP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/>
              <a:t>（共同開発をしている時、ブランチ分けをすると、同じ</a:t>
            </a:r>
            <a:r>
              <a:rPr kumimoji="1" lang="en-US" altLang="ja-JP"/>
              <a:t>VC</a:t>
            </a:r>
            <a:r>
              <a:rPr kumimoji="1" lang="ja-JP" altLang="en-US"/>
              <a:t>をコンフリクトを起こさずにいじれます）</a:t>
            </a:r>
            <a:endParaRPr kumimoji="1" lang="en-US" altLang="ja-JP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altLang="ja-JP" sz="1800" kern="120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ja-JP" sz="1800" kern="120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800" u="sng" kern="120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↑</a:t>
            </a:r>
            <a:r>
              <a:rPr kumimoji="1" lang="en-US" altLang="ja-JP" sz="1800" u="sng" kern="120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Master</a:t>
            </a:r>
            <a:r>
              <a:rPr kumimoji="1" lang="ja-JP" altLang="en-US" sz="1800" u="sng" kern="120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を安定したものとし、</a:t>
            </a:r>
            <a:endParaRPr kumimoji="1" lang="en-US" altLang="ja-JP" sz="1800" u="sng" kern="120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800" u="sng" kern="120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　他のブランチはいじり放題です</a:t>
            </a:r>
            <a:endParaRPr kumimoji="1" lang="en-US" altLang="ja-JP" sz="1800" u="sng" kern="120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</a:t>
            </a:r>
            <a:endParaRPr kumimoji="1" lang="en-US" altLang="ja-JP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116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6C9E74-71DD-DE43-ACC5-9F4CBA815ED1}"/>
              </a:ext>
            </a:extLst>
          </p:cNvPr>
          <p:cNvSpPr txBox="1"/>
          <p:nvPr/>
        </p:nvSpPr>
        <p:spPr>
          <a:xfrm>
            <a:off x="650632" y="5522585"/>
            <a:ext cx="4961534" cy="762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kumimoji="1" lang="en-US" altLang="ja-JP" sz="54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Branch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8C49D38-5174-374F-ABC7-A687D3692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82" y="1983704"/>
            <a:ext cx="5277152" cy="369400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04A28B-B192-F84F-9E27-2B348D0C20BA}"/>
              </a:ext>
            </a:extLst>
          </p:cNvPr>
          <p:cNvSpPr txBox="1"/>
          <p:nvPr/>
        </p:nvSpPr>
        <p:spPr>
          <a:xfrm>
            <a:off x="8134349" y="1819275"/>
            <a:ext cx="3606137" cy="4222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kumimoji="1" lang="en-US" altLang="ja-JP" sz="4400" b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03964A-FE92-D847-8653-0309073D171E}"/>
              </a:ext>
            </a:extLst>
          </p:cNvPr>
          <p:cNvSpPr txBox="1"/>
          <p:nvPr/>
        </p:nvSpPr>
        <p:spPr>
          <a:xfrm>
            <a:off x="7092778" y="2397211"/>
            <a:ext cx="332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E8BB81A-2A8C-9E4A-9416-6F35CBCA802E}"/>
              </a:ext>
            </a:extLst>
          </p:cNvPr>
          <p:cNvSpPr txBox="1"/>
          <p:nvPr/>
        </p:nvSpPr>
        <p:spPr>
          <a:xfrm>
            <a:off x="376012" y="1657350"/>
            <a:ext cx="543697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ja-JP" sz="2400" dirty="0"/>
              <a:t>$ git add .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ja-JP" sz="2400" dirty="0"/>
              <a:t>$ git commit -m‘</a:t>
            </a:r>
            <a:r>
              <a:rPr lang="ja-JP" altLang="en-US" sz="2400"/>
              <a:t>しりとり続き</a:t>
            </a:r>
            <a:r>
              <a:rPr lang="en-US" altLang="ja-JP" sz="2400" dirty="0"/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ja-JP" sz="2400" dirty="0"/>
              <a:t>$ git branch </a:t>
            </a:r>
            <a:r>
              <a:rPr lang="en" altLang="ja-JP" sz="2400" dirty="0" err="1"/>
              <a:t>yubranch</a:t>
            </a:r>
            <a:endParaRPr lang="en" altLang="ja-JP" sz="2400" dirty="0"/>
          </a:p>
          <a:p>
            <a:pPr marL="342900" indent="-342900">
              <a:buFont typeface="+mj-lt"/>
              <a:buAutoNum type="arabicPeriod"/>
            </a:pPr>
            <a:r>
              <a:rPr lang="en" altLang="ja-JP" sz="2400" dirty="0"/>
              <a:t>$ git push origin </a:t>
            </a:r>
            <a:r>
              <a:rPr lang="en" altLang="ja-JP" sz="2400" dirty="0" err="1"/>
              <a:t>yubranch</a:t>
            </a:r>
            <a:endParaRPr lang="en" altLang="ja-JP" sz="2400" dirty="0"/>
          </a:p>
          <a:p>
            <a:endParaRPr lang="en" altLang="ja-JP" dirty="0"/>
          </a:p>
          <a:p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51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29CFB28-2CB6-3547-B309-9AE9220B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0"/>
            <a:ext cx="6399781" cy="474920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70F89A-7138-A042-9DD0-76584FCCA7C2}"/>
              </a:ext>
            </a:extLst>
          </p:cNvPr>
          <p:cNvSpPr txBox="1"/>
          <p:nvPr/>
        </p:nvSpPr>
        <p:spPr>
          <a:xfrm>
            <a:off x="830317" y="2828835"/>
            <a:ext cx="43512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ja-JP" sz="2000" dirty="0"/>
              <a:t>$ git branch</a:t>
            </a:r>
            <a:r>
              <a:rPr lang="ja-JP" altLang="en-US" sz="2000"/>
              <a:t>ブランチ名</a:t>
            </a:r>
            <a:endParaRPr lang="en" altLang="ja-JP" sz="2000" dirty="0"/>
          </a:p>
          <a:p>
            <a:pPr marL="342900" indent="-342900">
              <a:buFont typeface="+mj-lt"/>
              <a:buAutoNum type="arabicPeriod"/>
            </a:pPr>
            <a:r>
              <a:rPr lang="en" altLang="ja-JP" sz="2000" dirty="0"/>
              <a:t>$ git checkout </a:t>
            </a:r>
            <a:r>
              <a:rPr lang="ja-JP" altLang="en-US" sz="2000"/>
              <a:t>ブランチ名</a:t>
            </a:r>
            <a:endParaRPr lang="en" altLang="ja-JP" sz="2000" dirty="0"/>
          </a:p>
          <a:p>
            <a:pPr marL="342900" indent="-342900">
              <a:buFont typeface="+mj-lt"/>
              <a:buAutoNum type="arabicPeriod"/>
            </a:pPr>
            <a:r>
              <a:rPr lang="en" altLang="ja-JP" sz="2000" dirty="0"/>
              <a:t>$ git fetch origin </a:t>
            </a:r>
            <a:r>
              <a:rPr lang="ja-JP" altLang="en-US" sz="2000"/>
              <a:t>ブランチ名</a:t>
            </a:r>
            <a:endParaRPr lang="en" altLang="ja-JP" sz="2000" dirty="0"/>
          </a:p>
          <a:p>
            <a:pPr marL="342900" indent="-342900">
              <a:buFont typeface="+mj-lt"/>
              <a:buAutoNum type="arabicPeriod"/>
            </a:pPr>
            <a:r>
              <a:rPr lang="en" altLang="ja-JP" sz="2000" dirty="0"/>
              <a:t>$ git pull origin </a:t>
            </a:r>
            <a:r>
              <a:rPr lang="ja-JP" altLang="en-US" sz="2000"/>
              <a:t>ブランチ名</a:t>
            </a:r>
            <a:endParaRPr lang="en" altLang="ja-JP" sz="2000" dirty="0"/>
          </a:p>
          <a:p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9908AD-498B-314A-94FB-3EF5F856F98C}"/>
              </a:ext>
            </a:extLst>
          </p:cNvPr>
          <p:cNvSpPr/>
          <p:nvPr/>
        </p:nvSpPr>
        <p:spPr>
          <a:xfrm>
            <a:off x="558382" y="1199954"/>
            <a:ext cx="445505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32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他のブランチのものを</a:t>
            </a:r>
            <a:endParaRPr lang="en-US" altLang="ja-JP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ja-JP" altLang="en-US" sz="32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引っ張る時</a:t>
            </a: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2F07A9-EF15-6140-9C0C-10ABE03451AB}"/>
              </a:ext>
            </a:extLst>
          </p:cNvPr>
          <p:cNvSpPr/>
          <p:nvPr/>
        </p:nvSpPr>
        <p:spPr>
          <a:xfrm>
            <a:off x="3005958" y="4694634"/>
            <a:ext cx="8198069" cy="1839310"/>
          </a:xfrm>
          <a:prstGeom prst="borderCallout1">
            <a:avLst>
              <a:gd name="adj1" fmla="val 47321"/>
              <a:gd name="adj2" fmla="val -4743"/>
              <a:gd name="adj3" fmla="val -8071"/>
              <a:gd name="adj4" fmla="val -14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Checkout</a:t>
            </a:r>
            <a:r>
              <a:rPr kumimoji="1" lang="ja-JP" altLang="en-US">
                <a:solidFill>
                  <a:schemeClr val="accent3">
                    <a:lumMod val="20000"/>
                    <a:lumOff val="80000"/>
                  </a:schemeClr>
                </a:solidFill>
              </a:rPr>
              <a:t>：</a:t>
            </a:r>
            <a:r>
              <a:rPr kumimoji="1" lang="ja-JP" altLang="en-US"/>
              <a:t>ブランチの切り替え</a:t>
            </a:r>
            <a:endParaRPr kumimoji="1" lang="en-US" altLang="ja-JP" dirty="0"/>
          </a:p>
          <a:p>
            <a:r>
              <a:rPr kumimoji="1" lang="en-US" altLang="ja-JP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Fetch:</a:t>
            </a:r>
            <a:r>
              <a:rPr kumimoji="1" lang="ja-JP" altLang="en-US"/>
              <a:t>リモートリポジトリーを最新のものにする</a:t>
            </a:r>
            <a:endParaRPr kumimoji="1" lang="en-US" altLang="ja-JP" dirty="0"/>
          </a:p>
          <a:p>
            <a:r>
              <a:rPr kumimoji="1" lang="en-US" altLang="ja-JP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Pull:</a:t>
            </a:r>
            <a:r>
              <a:rPr kumimoji="1" lang="ja-JP" altLang="en-US"/>
              <a:t>他の人が追加した機能や修正したファイルを自分のローカル</a:t>
            </a:r>
            <a:endParaRPr kumimoji="1" lang="en-US" altLang="ja-JP" dirty="0"/>
          </a:p>
          <a:p>
            <a:r>
              <a:rPr kumimoji="1" lang="ja-JP" altLang="en-US"/>
              <a:t>　　リポジトリーに取り込む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658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9E7FB4-B940-B84F-87C6-BFB361FE3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z="72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突然ですが</a:t>
            </a:r>
            <a:r>
              <a:rPr lang="ja-JP" altLang="en-US" sz="72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、、</a:t>
            </a:r>
            <a:endParaRPr kumimoji="1" lang="en-US" altLang="ja-JP" sz="7200" kern="1200" dirty="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4933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974C5CDB-119C-4669-882B-F5E375BC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DA07A5-76F0-0C49-A9CD-A1566A1127E8}"/>
              </a:ext>
            </a:extLst>
          </p:cNvPr>
          <p:cNvSpPr txBox="1"/>
          <p:nvPr/>
        </p:nvSpPr>
        <p:spPr>
          <a:xfrm>
            <a:off x="558827" y="5541575"/>
            <a:ext cx="4983262" cy="97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kumimoji="1" lang="en-US" altLang="ja-JP" sz="54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merge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F339E-091A-455E-B2ED-8883D910B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C2CA0F9B-CD9A-4F30-AC98-837D1E6BD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AF53A7C-29D5-4351-9073-CB49F8A5B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8226" y="1326979"/>
            <a:ext cx="4174333" cy="417433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5D7984-950A-2846-AED0-51B20BB3A9F8}"/>
              </a:ext>
            </a:extLst>
          </p:cNvPr>
          <p:cNvSpPr txBox="1"/>
          <p:nvPr/>
        </p:nvSpPr>
        <p:spPr>
          <a:xfrm>
            <a:off x="643464" y="1774183"/>
            <a:ext cx="44547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/>
              <a:t>枝分かれしたブランチの統合</a:t>
            </a:r>
            <a:endParaRPr kumimoji="1" lang="en-US" altLang="ja-JP" sz="2000" u="sng" dirty="0"/>
          </a:p>
          <a:p>
            <a:r>
              <a:rPr kumimoji="1" lang="ja-JP" altLang="en-US" sz="2000"/>
              <a:t>（共同開発等をしていて、お互い別の</a:t>
            </a:r>
            <a:r>
              <a:rPr kumimoji="1" lang="en-US" altLang="ja-JP" sz="2000" dirty="0"/>
              <a:t>VC</a:t>
            </a:r>
            <a:r>
              <a:rPr kumimoji="1" lang="ja-JP" altLang="en-US" sz="2000"/>
              <a:t>をいじっていて統合して機能を試したい時！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97524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2B87423C-B117-42E1-A636-8198D8B91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B3F1A5CA-7984-4DC3-8A2D-39113A131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noFill/>
          <a:ln w="22225">
            <a:solidFill>
              <a:srgbClr val="FF7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1F02686-0FBE-B649-80D4-AF7C57426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0" r="23878" b="-2"/>
          <a:stretch/>
        </p:blipFill>
        <p:spPr>
          <a:xfrm>
            <a:off x="6420526" y="643467"/>
            <a:ext cx="5130799" cy="5571066"/>
          </a:xfrm>
          <a:prstGeom prst="rect">
            <a:avLst/>
          </a:prstGeom>
        </p:spPr>
      </p:pic>
      <p:sp>
        <p:nvSpPr>
          <p:cNvPr id="36" name="Rectangle 29">
            <a:extLst>
              <a:ext uri="{FF2B5EF4-FFF2-40B4-BE49-F238E27FC236}">
                <a16:creationId xmlns:a16="http://schemas.microsoft.com/office/drawing/2014/main" id="{C1AD62C2-B3AD-456D-882D-D57D45230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noFill/>
          <a:ln w="22225">
            <a:solidFill>
              <a:srgbClr val="FF7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0F0848A-5ED4-F145-858B-B88954F37A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34" r="18384" b="-2"/>
          <a:stretch/>
        </p:blipFill>
        <p:spPr>
          <a:xfrm>
            <a:off x="649054" y="643467"/>
            <a:ext cx="5130799" cy="55710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AEE3D01D-0B3D-C74A-B2B1-BFF57ACFA180}"/>
                  </a:ext>
                </a:extLst>
              </p14:cNvPr>
              <p14:cNvContentPartPr/>
              <p14:nvPr/>
            </p14:nvContentPartPr>
            <p14:xfrm>
              <a:off x="764640" y="1231041"/>
              <a:ext cx="1606680" cy="129852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AEE3D01D-0B3D-C74A-B2B1-BFF57ACFA1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640" y="1222401"/>
                <a:ext cx="1624320" cy="13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740B101-E53B-1740-8372-30BFFD9C0A24}"/>
                  </a:ext>
                </a:extLst>
              </p14:cNvPr>
              <p14:cNvContentPartPr/>
              <p14:nvPr/>
            </p14:nvContentPartPr>
            <p14:xfrm>
              <a:off x="4917960" y="2185401"/>
              <a:ext cx="1242360" cy="121464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740B101-E53B-1740-8372-30BFFD9C0A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8960" y="2176401"/>
                <a:ext cx="1260000" cy="12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C6075D41-7E85-814E-8B01-FF26A2ABD0D2}"/>
                  </a:ext>
                </a:extLst>
              </p14:cNvPr>
              <p14:cNvContentPartPr/>
              <p14:nvPr/>
            </p14:nvContentPartPr>
            <p14:xfrm>
              <a:off x="6598800" y="1897041"/>
              <a:ext cx="1581480" cy="82728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C6075D41-7E85-814E-8B01-FF26A2ABD0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90160" y="1888041"/>
                <a:ext cx="1599120" cy="84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FD3E626-5D67-2541-8267-67FD44CCDA45}"/>
                  </a:ext>
                </a:extLst>
              </p14:cNvPr>
              <p14:cNvContentPartPr/>
              <p14:nvPr/>
            </p14:nvContentPartPr>
            <p14:xfrm>
              <a:off x="6488640" y="3037521"/>
              <a:ext cx="990720" cy="9900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FD3E626-5D67-2541-8267-67FD44CCDA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9640" y="3028521"/>
                <a:ext cx="1008360" cy="1166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下矢印 19">
            <a:extLst>
              <a:ext uri="{FF2B5EF4-FFF2-40B4-BE49-F238E27FC236}">
                <a16:creationId xmlns:a16="http://schemas.microsoft.com/office/drawing/2014/main" id="{DB31E503-FF81-CF4A-9599-0A00E587D723}"/>
              </a:ext>
            </a:extLst>
          </p:cNvPr>
          <p:cNvSpPr/>
          <p:nvPr/>
        </p:nvSpPr>
        <p:spPr>
          <a:xfrm rot="17908864">
            <a:off x="3054278" y="1776759"/>
            <a:ext cx="1284790" cy="1147959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下矢印 28">
            <a:extLst>
              <a:ext uri="{FF2B5EF4-FFF2-40B4-BE49-F238E27FC236}">
                <a16:creationId xmlns:a16="http://schemas.microsoft.com/office/drawing/2014/main" id="{E5940D34-5C88-8F4A-9923-5B2BA82E83DA}"/>
              </a:ext>
            </a:extLst>
          </p:cNvPr>
          <p:cNvSpPr/>
          <p:nvPr/>
        </p:nvSpPr>
        <p:spPr>
          <a:xfrm rot="14777439">
            <a:off x="5698173" y="2244019"/>
            <a:ext cx="838295" cy="60882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下矢印 30">
            <a:extLst>
              <a:ext uri="{FF2B5EF4-FFF2-40B4-BE49-F238E27FC236}">
                <a16:creationId xmlns:a16="http://schemas.microsoft.com/office/drawing/2014/main" id="{2F66DECD-95E0-4E49-9696-8A82073089DC}"/>
              </a:ext>
            </a:extLst>
          </p:cNvPr>
          <p:cNvSpPr/>
          <p:nvPr/>
        </p:nvSpPr>
        <p:spPr>
          <a:xfrm rot="3175816">
            <a:off x="7477227" y="2507895"/>
            <a:ext cx="606469" cy="569650"/>
          </a:xfrm>
          <a:prstGeom prst="downArrow">
            <a:avLst>
              <a:gd name="adj1" fmla="val 50000"/>
              <a:gd name="adj2" fmla="val 5075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線吹き出し 1 (枠付き) 21">
            <a:extLst>
              <a:ext uri="{FF2B5EF4-FFF2-40B4-BE49-F238E27FC236}">
                <a16:creationId xmlns:a16="http://schemas.microsoft.com/office/drawing/2014/main" id="{F956AE70-B2CA-3445-9793-BDD195A224D9}"/>
              </a:ext>
            </a:extLst>
          </p:cNvPr>
          <p:cNvSpPr/>
          <p:nvPr/>
        </p:nvSpPr>
        <p:spPr>
          <a:xfrm>
            <a:off x="8776431" y="1637656"/>
            <a:ext cx="2092197" cy="673025"/>
          </a:xfrm>
          <a:prstGeom prst="borderCallout1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Sub</a:t>
            </a:r>
            <a:r>
              <a:rPr kumimoji="1" lang="ja-JP" altLang="en-US" sz="1600"/>
              <a:t>をベースに</a:t>
            </a:r>
            <a:endParaRPr kumimoji="1" lang="en-US" altLang="ja-JP" sz="1600" dirty="0"/>
          </a:p>
          <a:p>
            <a:pPr algn="ctr"/>
            <a:r>
              <a:rPr kumimoji="1" lang="en-US" altLang="ja-JP" sz="1600" dirty="0" err="1"/>
              <a:t>subb</a:t>
            </a:r>
            <a:r>
              <a:rPr kumimoji="1" lang="ja-JP" altLang="en-US" sz="1600"/>
              <a:t>を入れている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D953F93-F2CD-D34F-8A61-ADB9D40193CD}"/>
              </a:ext>
            </a:extLst>
          </p:cNvPr>
          <p:cNvSpPr/>
          <p:nvPr/>
        </p:nvSpPr>
        <p:spPr>
          <a:xfrm>
            <a:off x="4243411" y="-648636"/>
            <a:ext cx="419057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ja-JP" sz="5400" b="1" dirty="0">
              <a:ln w="12700">
                <a:solidFill>
                  <a:schemeClr val="tx1">
                    <a:lumMod val="95000"/>
                  </a:schemeClr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pPr algn="ctr"/>
            <a:r>
              <a:rPr lang="en-US" altLang="ja-JP" sz="5400" b="1" dirty="0">
                <a:ln w="12700">
                  <a:solidFill>
                    <a:schemeClr val="tx1">
                      <a:lumMod val="9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Pull Request</a:t>
            </a:r>
            <a:endParaRPr lang="ja-JP" altLang="en-US" sz="5400" b="1">
              <a:ln w="12700">
                <a:solidFill>
                  <a:schemeClr val="tx1">
                    <a:lumMod val="95000"/>
                  </a:schemeClr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724592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38AC06-462E-4915-8AF6-1F8C86C43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6D8385-73F4-46D6-B09F-826FB492A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rgbClr val="FF9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828533D-EBF3-484D-BDDA-5F5F85EA3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9549"/>
          <a:stretch/>
        </p:blipFill>
        <p:spPr>
          <a:xfrm>
            <a:off x="477012" y="643467"/>
            <a:ext cx="10905066" cy="55710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B74E30C2-E5DC-E540-AB04-6CAEAE0A7B0A}"/>
                  </a:ext>
                </a:extLst>
              </p14:cNvPr>
              <p14:cNvContentPartPr/>
              <p14:nvPr/>
            </p14:nvContentPartPr>
            <p14:xfrm>
              <a:off x="6582240" y="4746441"/>
              <a:ext cx="1168560" cy="110124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B74E30C2-E5DC-E540-AB04-6CAEAE0A7B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3240" y="4737801"/>
                <a:ext cx="1186200" cy="11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040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6D9204-38EF-5B44-B66D-E8A980BF2E3C}"/>
              </a:ext>
            </a:extLst>
          </p:cNvPr>
          <p:cNvSpPr txBox="1"/>
          <p:nvPr/>
        </p:nvSpPr>
        <p:spPr>
          <a:xfrm>
            <a:off x="8109235" y="863696"/>
            <a:ext cx="3511233" cy="115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kumimoji="1" lang="en-US" altLang="ja-JP" sz="36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merge</a:t>
            </a: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DFEFDB7-3387-EF45-8B5A-FA7C3658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9" y="1122746"/>
            <a:ext cx="6931146" cy="48518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4CE3C8-70AB-6A43-81B9-FD9F0C3A4FB1}"/>
              </a:ext>
            </a:extLst>
          </p:cNvPr>
          <p:cNvSpPr txBox="1"/>
          <p:nvPr/>
        </p:nvSpPr>
        <p:spPr>
          <a:xfrm>
            <a:off x="7860278" y="2618330"/>
            <a:ext cx="39588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sz="1900" dirty="0"/>
              <a:t>$ git merge </a:t>
            </a:r>
            <a:r>
              <a:rPr kumimoji="1" lang="ja-JP" altLang="en-US" sz="1900"/>
              <a:t>相手のブランチ</a:t>
            </a:r>
            <a:endParaRPr kumimoji="1" lang="en-US" altLang="ja-JP" sz="19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900" dirty="0"/>
              <a:t>$ git add 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900" dirty="0"/>
              <a:t>$ git commit -</a:t>
            </a:r>
            <a:r>
              <a:rPr kumimoji="1" lang="en-US" altLang="ja-JP" sz="1900" dirty="0" err="1"/>
              <a:t>m’merge</a:t>
            </a:r>
            <a:r>
              <a:rPr kumimoji="1" lang="en-US" altLang="ja-JP" sz="1900" dirty="0"/>
              <a:t> </a:t>
            </a:r>
            <a:r>
              <a:rPr kumimoji="1" lang="ja-JP" altLang="en-US" sz="1900"/>
              <a:t>するよ</a:t>
            </a:r>
            <a:r>
              <a:rPr kumimoji="1" lang="en-US" altLang="ja-JP" sz="1900" dirty="0"/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900" dirty="0"/>
              <a:t>$ git push origin </a:t>
            </a:r>
            <a:r>
              <a:rPr kumimoji="1" lang="ja-JP" altLang="en-US" sz="1900"/>
              <a:t>自分のブランチ</a:t>
            </a:r>
          </a:p>
        </p:txBody>
      </p:sp>
    </p:spTree>
    <p:extLst>
      <p:ext uri="{BB962C8B-B14F-4D97-AF65-F5344CB8AC3E}">
        <p14:creationId xmlns:p14="http://schemas.microsoft.com/office/powerpoint/2010/main" val="2774007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4C03E86-7F68-47B7-84BA-21BAD16C6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BC8890-CCEF-364A-98B2-54F853643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45" t="2238" r="1" b="6854"/>
          <a:stretch/>
        </p:blipFill>
        <p:spPr>
          <a:xfrm>
            <a:off x="234843" y="1370787"/>
            <a:ext cx="5183933" cy="3779948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CA5D7205-D057-48AA-B751-B07C1B205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40967" cy="6858000"/>
          </a:xfrm>
          <a:custGeom>
            <a:avLst/>
            <a:gdLst/>
            <a:ahLst/>
            <a:cxnLst/>
            <a:rect l="l" t="t" r="r" b="b"/>
            <a:pathLst>
              <a:path w="6040967" h="6858000">
                <a:moveTo>
                  <a:pt x="0" y="0"/>
                </a:moveTo>
                <a:lnTo>
                  <a:pt x="6040967" y="0"/>
                </a:lnTo>
                <a:lnTo>
                  <a:pt x="6040967" y="1900238"/>
                </a:lnTo>
                <a:lnTo>
                  <a:pt x="5670550" y="2178050"/>
                </a:lnTo>
                <a:lnTo>
                  <a:pt x="5666317" y="2184400"/>
                </a:lnTo>
                <a:lnTo>
                  <a:pt x="5659967" y="2193925"/>
                </a:lnTo>
                <a:lnTo>
                  <a:pt x="5653617" y="2201863"/>
                </a:lnTo>
                <a:lnTo>
                  <a:pt x="5653617" y="2211388"/>
                </a:lnTo>
                <a:lnTo>
                  <a:pt x="5653617" y="2220913"/>
                </a:lnTo>
                <a:lnTo>
                  <a:pt x="5659967" y="2228850"/>
                </a:lnTo>
                <a:lnTo>
                  <a:pt x="5666317" y="2238375"/>
                </a:lnTo>
                <a:lnTo>
                  <a:pt x="5670550" y="2244725"/>
                </a:lnTo>
                <a:lnTo>
                  <a:pt x="6040967" y="2522538"/>
                </a:lnTo>
                <a:lnTo>
                  <a:pt x="60409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D04A6ED-B580-43DB-AB8A-3812268E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653617" y="0"/>
            <a:ext cx="6538383" cy="6858000"/>
          </a:xfrm>
          <a:custGeom>
            <a:avLst/>
            <a:gdLst/>
            <a:ahLst/>
            <a:cxnLst/>
            <a:rect l="l" t="t" r="r" b="b"/>
            <a:pathLst>
              <a:path w="6538383" h="6858000">
                <a:moveTo>
                  <a:pt x="387350" y="0"/>
                </a:moveTo>
                <a:lnTo>
                  <a:pt x="4874683" y="0"/>
                </a:lnTo>
                <a:lnTo>
                  <a:pt x="6093883" y="0"/>
                </a:lnTo>
                <a:lnTo>
                  <a:pt x="6538383" y="0"/>
                </a:lnTo>
                <a:lnTo>
                  <a:pt x="6538383" y="6858000"/>
                </a:lnTo>
                <a:lnTo>
                  <a:pt x="6093883" y="6858000"/>
                </a:lnTo>
                <a:lnTo>
                  <a:pt x="4874683" y="6858000"/>
                </a:lnTo>
                <a:lnTo>
                  <a:pt x="387350" y="6858000"/>
                </a:lnTo>
                <a:lnTo>
                  <a:pt x="387350" y="2522538"/>
                </a:lnTo>
                <a:lnTo>
                  <a:pt x="16933" y="2244725"/>
                </a:lnTo>
                <a:lnTo>
                  <a:pt x="12700" y="2238375"/>
                </a:lnTo>
                <a:lnTo>
                  <a:pt x="6350" y="2228850"/>
                </a:lnTo>
                <a:lnTo>
                  <a:pt x="0" y="2220913"/>
                </a:lnTo>
                <a:lnTo>
                  <a:pt x="0" y="2211388"/>
                </a:lnTo>
                <a:lnTo>
                  <a:pt x="0" y="2201863"/>
                </a:lnTo>
                <a:lnTo>
                  <a:pt x="6350" y="2193925"/>
                </a:lnTo>
                <a:lnTo>
                  <a:pt x="12700" y="2184400"/>
                </a:lnTo>
                <a:lnTo>
                  <a:pt x="16933" y="2178050"/>
                </a:lnTo>
                <a:lnTo>
                  <a:pt x="387350" y="1900238"/>
                </a:lnTo>
                <a:close/>
              </a:path>
            </a:pathLst>
          </a:custGeom>
          <a:solidFill>
            <a:schemeClr val="bg1">
              <a:alpha val="8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5A7E9A2-6EE0-0549-B31B-AF07318BE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4517" y="369888"/>
            <a:ext cx="5223934" cy="36322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kumimoji="1" lang="ja-JP" altLang="en-US" sz="4800" kern="12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みんなでいっぱい</a:t>
            </a:r>
            <a:endParaRPr kumimoji="1" lang="en-US" altLang="ja-JP" sz="4800" kern="12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>
              <a:buNone/>
            </a:pPr>
            <a:r>
              <a:rPr kumimoji="1" lang="ja-JP" altLang="en-US" sz="4800" kern="12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くさを</a:t>
            </a:r>
            <a:endParaRPr kumimoji="1" lang="en-US" altLang="ja-JP" sz="4800" kern="12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>
              <a:buNone/>
            </a:pPr>
            <a:r>
              <a:rPr kumimoji="1" lang="ja-JP" altLang="en-US" sz="4800" kern="12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はやしましょう</a:t>
            </a:r>
            <a:endParaRPr kumimoji="1" lang="en-US" altLang="ja-JP" sz="4800" kern="12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10" name="グラフィックス 9" descr="穀物">
            <a:extLst>
              <a:ext uri="{FF2B5EF4-FFF2-40B4-BE49-F238E27FC236}">
                <a16:creationId xmlns:a16="http://schemas.microsoft.com/office/drawing/2014/main" id="{733DF1CF-A81C-9148-B8E7-10A9D8754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6484" y="4128862"/>
            <a:ext cx="2222339" cy="222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8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A9AF4A-97E8-484B-B334-C45D2CF7D668}"/>
              </a:ext>
            </a:extLst>
          </p:cNvPr>
          <p:cNvSpPr txBox="1"/>
          <p:nvPr/>
        </p:nvSpPr>
        <p:spPr>
          <a:xfrm>
            <a:off x="1280559" y="1286935"/>
            <a:ext cx="9638153" cy="266837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5400" b="1" kern="1200" cap="all" spc="-1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ご静聴</a:t>
            </a:r>
            <a:endParaRPr kumimoji="1" lang="en-US" altLang="ja-JP" sz="5400" b="1" kern="1200" cap="all" spc="-1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5400" b="1" kern="1200" cap="all" spc="-1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21749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EB6844-6628-4F46-8803-412233C4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32" y="2041441"/>
            <a:ext cx="10515600" cy="2775117"/>
          </a:xfrm>
        </p:spPr>
        <p:txBody>
          <a:bodyPr/>
          <a:lstStyle/>
          <a:p>
            <a:pPr algn="ctr"/>
            <a:r>
              <a:rPr kumimoji="1" lang="ja-JP" altLang="en-US"/>
              <a:t>私の</a:t>
            </a:r>
            <a:r>
              <a:rPr kumimoji="1" lang="en-US" altLang="ja-JP" dirty="0" err="1">
                <a:solidFill>
                  <a:srgbClr val="FFC000"/>
                </a:solidFill>
              </a:rPr>
              <a:t>RitsRing</a:t>
            </a:r>
            <a:r>
              <a:rPr kumimoji="1" lang="ja-JP" altLang="en-US"/>
              <a:t>について</a:t>
            </a:r>
            <a:br>
              <a:rPr kumimoji="1" lang="en-US" altLang="ja-JP" dirty="0"/>
            </a:br>
            <a:r>
              <a:rPr kumimoji="1" lang="ja-JP" altLang="en-US"/>
              <a:t>書いた記事読みましたか？</a:t>
            </a:r>
          </a:p>
        </p:txBody>
      </p:sp>
    </p:spTree>
    <p:extLst>
      <p:ext uri="{BB962C8B-B14F-4D97-AF65-F5344CB8AC3E}">
        <p14:creationId xmlns:p14="http://schemas.microsoft.com/office/powerpoint/2010/main" val="5507994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B94C57-868E-E246-8539-4BA52A2697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8537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1A406A6-6783-4A59-A1AA-A8DC347FE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13" y="2605135"/>
            <a:ext cx="9334510" cy="21636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ja-JP" altLang="en-US" sz="2400" u="sng">
                <a:solidFill>
                  <a:srgbClr val="FFFFFF"/>
                </a:solidFill>
              </a:rPr>
              <a:t>読んでない方は、</a:t>
            </a:r>
            <a:r>
              <a:rPr lang="ja-JP" altLang="en-US" sz="2400" u="sng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暇があれば</a:t>
            </a:r>
            <a:br>
              <a:rPr lang="en-US" altLang="ja-JP" sz="24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ja-JP" altLang="en-US" sz="2400" u="sng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読んでください😪</a:t>
            </a:r>
            <a:endParaRPr lang="en-US" sz="2400" u="sng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グラフィックス 7" descr="天使の顔 (塗りつぶし)">
            <a:extLst>
              <a:ext uri="{FF2B5EF4-FFF2-40B4-BE49-F238E27FC236}">
                <a16:creationId xmlns:a16="http://schemas.microsoft.com/office/drawing/2014/main" id="{245A89B4-2914-A544-A6F9-7D16F8943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51462">
            <a:off x="561976" y="5430537"/>
            <a:ext cx="1285875" cy="1285875"/>
          </a:xfrm>
          <a:prstGeom prst="rect">
            <a:avLst/>
          </a:prstGeom>
        </p:spPr>
      </p:pic>
      <p:sp>
        <p:nvSpPr>
          <p:cNvPr id="10" name="円形吹き出し 9">
            <a:extLst>
              <a:ext uri="{FF2B5EF4-FFF2-40B4-BE49-F238E27FC236}">
                <a16:creationId xmlns:a16="http://schemas.microsoft.com/office/drawing/2014/main" id="{91F1860F-3C22-C24B-B867-5A1F54626243}"/>
              </a:ext>
            </a:extLst>
          </p:cNvPr>
          <p:cNvSpPr/>
          <p:nvPr/>
        </p:nvSpPr>
        <p:spPr>
          <a:xfrm rot="711901">
            <a:off x="1248581" y="3470900"/>
            <a:ext cx="3151165" cy="186405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47EBD4D-701B-FA43-81A3-FC02671BC42F}"/>
              </a:ext>
            </a:extLst>
          </p:cNvPr>
          <p:cNvSpPr txBox="1"/>
          <p:nvPr/>
        </p:nvSpPr>
        <p:spPr>
          <a:xfrm rot="1097241">
            <a:off x="1697267" y="4238754"/>
            <a:ext cx="241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TWITTER :@UNOTUU</a:t>
            </a:r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5D7C218-CE46-DB4B-9572-2AF3C610D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170" y="1120218"/>
            <a:ext cx="5041566" cy="504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9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0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EB6844-6628-4F46-8803-412233C4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32" y="2041441"/>
            <a:ext cx="10515600" cy="2775117"/>
          </a:xfrm>
        </p:spPr>
        <p:txBody>
          <a:bodyPr/>
          <a:lstStyle/>
          <a:p>
            <a:pPr algn="ctr"/>
            <a:r>
              <a:rPr lang="en-US" altLang="ja-JP" dirty="0"/>
              <a:t>GitHub</a:t>
            </a:r>
            <a:r>
              <a:rPr lang="ja-JP" altLang="en-US"/>
              <a:t>が使えるようになる</a:t>
            </a:r>
            <a:br>
              <a:rPr lang="en-US" altLang="ja-JP" dirty="0"/>
            </a:br>
            <a:r>
              <a:rPr lang="en-US" altLang="ja-JP" dirty="0"/>
              <a:t>8</a:t>
            </a:r>
            <a:r>
              <a:rPr lang="ja-JP" altLang="en-US"/>
              <a:t>月まで</a:t>
            </a:r>
            <a:br>
              <a:rPr lang="en-US" altLang="ja-JP" dirty="0"/>
            </a:br>
            <a:r>
              <a:rPr lang="ja-JP" altLang="en-US"/>
              <a:t>私とタキくんは</a:t>
            </a:r>
            <a:br>
              <a:rPr lang="en-US" altLang="ja-JP" dirty="0"/>
            </a:br>
            <a:r>
              <a:rPr lang="ja-JP" altLang="en-US"/>
              <a:t>データーの交換を</a:t>
            </a:r>
          </a:p>
        </p:txBody>
      </p:sp>
    </p:spTree>
    <p:extLst>
      <p:ext uri="{BB962C8B-B14F-4D97-AF65-F5344CB8AC3E}">
        <p14:creationId xmlns:p14="http://schemas.microsoft.com/office/powerpoint/2010/main" val="36631086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4507215-3FDC-9648-9893-D4AE2B756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ja-JP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Air</a:t>
            </a:r>
            <a:r>
              <a:rPr kumimoji="1" lang="en-US" altLang="ja-JP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Drop</a:t>
            </a:r>
            <a:r>
              <a:rPr kumimoji="1" lang="ja-JP" alt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でしてました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グラフィックス 12" descr="水">
            <a:extLst>
              <a:ext uri="{FF2B5EF4-FFF2-40B4-BE49-F238E27FC236}">
                <a16:creationId xmlns:a16="http://schemas.microsoft.com/office/drawing/2014/main" id="{2B28B3ED-9EA8-234A-AC40-C88E70561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74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0F9636-A012-DC42-A866-80F2C20AAAA3}"/>
              </a:ext>
            </a:extLst>
          </p:cNvPr>
          <p:cNvSpPr txBox="1"/>
          <p:nvPr/>
        </p:nvSpPr>
        <p:spPr>
          <a:xfrm>
            <a:off x="804671" y="2600324"/>
            <a:ext cx="6405753" cy="3277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ja-JP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Hands-on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ja-JP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4034107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33D9481-6E16-FC4F-8201-C356235CF351}"/>
              </a:ext>
            </a:extLst>
          </p:cNvPr>
          <p:cNvSpPr/>
          <p:nvPr/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ja-JP" sz="2800" b="1" kern="120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GitHub</a:t>
            </a:r>
            <a:r>
              <a:rPr lang="ja-JP" altLang="en-US" sz="2800" b="1" kern="1200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新しい</a:t>
            </a:r>
            <a:endParaRPr lang="en-US" altLang="ja-JP" sz="28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2800" b="1" kern="1200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リポジトリー作る時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C3FF85-2201-5749-9156-27302F612BF0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000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ターミナル開く</a:t>
            </a:r>
            <a:endParaRPr kumimoji="1" lang="en-US" altLang="ja-JP" sz="2000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kumimoji="1" lang="en-US" altLang="ja-JP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ja-JP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cd </a:t>
            </a:r>
            <a:r>
              <a:rPr lang="ja-JP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ファイル名</a:t>
            </a:r>
            <a:endParaRPr lang="en-US" altLang="ja-JP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ja-JP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git </a:t>
            </a:r>
            <a:r>
              <a:rPr lang="en-US" altLang="ja-JP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</a:t>
            </a:r>
            <a:endParaRPr lang="en-US" altLang="ja-JP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ja-JP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git add -A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ja-JP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git commit –m ‘</a:t>
            </a:r>
            <a:r>
              <a:rPr lang="ja-JP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メッセージ入力</a:t>
            </a:r>
            <a:r>
              <a:rPr lang="en-US" altLang="ja-JP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ja-JP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ja-JP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597AC92-7E88-174F-83A3-6675117D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97" y="952005"/>
            <a:ext cx="7512609" cy="52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5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E4928CE-E03B-9F44-8055-C107FD53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ja-JP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</a:t>
            </a:r>
            <a:r>
              <a:rPr kumimoji="1" lang="ja-JP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番に行く前に</a:t>
            </a:r>
            <a:r>
              <a:rPr kumimoji="1" lang="en-US" altLang="ja-JP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9BB692F-4F1E-8D41-A4F9-0AEE0FD1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62" y="1818641"/>
            <a:ext cx="7744918" cy="4724400"/>
          </a:xfrm>
          <a:prstGeom prst="rect">
            <a:avLst/>
          </a:prstGeom>
        </p:spPr>
      </p:pic>
      <p:sp>
        <p:nvSpPr>
          <p:cNvPr id="8" name="上矢印 7">
            <a:extLst>
              <a:ext uri="{FF2B5EF4-FFF2-40B4-BE49-F238E27FC236}">
                <a16:creationId xmlns:a16="http://schemas.microsoft.com/office/drawing/2014/main" id="{CCEEA794-97F7-EE43-B4C6-CBFD527EAF55}"/>
              </a:ext>
            </a:extLst>
          </p:cNvPr>
          <p:cNvSpPr/>
          <p:nvPr/>
        </p:nvSpPr>
        <p:spPr>
          <a:xfrm rot="1783377">
            <a:off x="8249920" y="3403601"/>
            <a:ext cx="1087120" cy="68072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A696C665-0393-8646-9350-3377D0E1EAB0}"/>
                  </a:ext>
                </a:extLst>
              </p14:cNvPr>
              <p14:cNvContentPartPr/>
              <p14:nvPr/>
            </p14:nvContentPartPr>
            <p14:xfrm>
              <a:off x="8789600" y="2883600"/>
              <a:ext cx="842760" cy="650880"/>
            </p14:xfrm>
          </p:contentPart>
        </mc:Choice>
        <mc:Fallback xmlns=""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A696C665-0393-8646-9350-3377D0E1EA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0600" y="2874600"/>
                <a:ext cx="860400" cy="6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027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42A41"/>
      </a:dk2>
      <a:lt2>
        <a:srgbClr val="E2E8E6"/>
      </a:lt2>
      <a:accent1>
        <a:srgbClr val="C8487A"/>
      </a:accent1>
      <a:accent2>
        <a:srgbClr val="B6369E"/>
      </a:accent2>
      <a:accent3>
        <a:srgbClr val="AC48C8"/>
      </a:accent3>
      <a:accent4>
        <a:srgbClr val="6B3FBA"/>
      </a:accent4>
      <a:accent5>
        <a:srgbClr val="484FC8"/>
      </a:accent5>
      <a:accent6>
        <a:srgbClr val="3673B6"/>
      </a:accent6>
      <a:hlink>
        <a:srgbClr val="7166CC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テーマ">
  <a:themeElements>
    <a:clrScheme name="青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クォータブル">
  <a:themeElements>
    <a:clrScheme name="クォータブル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クォータブル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クォータブ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5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6.xml><?xml version="1.0" encoding="utf-8"?>
<a:theme xmlns:a="http://schemas.openxmlformats.org/drawingml/2006/main" name="2_クォータブル">
  <a:themeElements>
    <a:clrScheme name="クォータブル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クォータブル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クォータブ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7.xml><?xml version="1.0" encoding="utf-8"?>
<a:theme xmlns:a="http://schemas.openxmlformats.org/drawingml/2006/main" name="クォータブル">
  <a:themeElements>
    <a:clrScheme name="クォータブル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クォータブル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クォータブ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8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828</Words>
  <Application>Microsoft Macintosh PowerPoint</Application>
  <PresentationFormat>ワイド画面</PresentationFormat>
  <Paragraphs>137</Paragraphs>
  <Slides>25</Slides>
  <Notes>23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7</vt:i4>
      </vt:variant>
      <vt:variant>
        <vt:lpstr>スライド タイトル</vt:lpstr>
      </vt:variant>
      <vt:variant>
        <vt:i4>25</vt:i4>
      </vt:variant>
    </vt:vector>
  </HeadingPairs>
  <TitlesOfParts>
    <vt:vector size="44" baseType="lpstr">
      <vt:lpstr>Hiragino Maru Gothic ProN W4</vt:lpstr>
      <vt:lpstr>游ゴシック</vt:lpstr>
      <vt:lpstr>游ゴシック Light</vt:lpstr>
      <vt:lpstr>Arial</vt:lpstr>
      <vt:lpstr>Calibri</vt:lpstr>
      <vt:lpstr>Calibri Light</vt:lpstr>
      <vt:lpstr>Century Gothic</vt:lpstr>
      <vt:lpstr>Century Schoolbook</vt:lpstr>
      <vt:lpstr>Franklin Gothic Book</vt:lpstr>
      <vt:lpstr>Garamond</vt:lpstr>
      <vt:lpstr>Gill Sans MT</vt:lpstr>
      <vt:lpstr>Wingdings 2</vt:lpstr>
      <vt:lpstr>SavonVTI</vt:lpstr>
      <vt:lpstr>Office テーマ</vt:lpstr>
      <vt:lpstr>1_Office テーマ</vt:lpstr>
      <vt:lpstr>1_クォータブル</vt:lpstr>
      <vt:lpstr>配当</vt:lpstr>
      <vt:lpstr>2_クォータブル</vt:lpstr>
      <vt:lpstr>クォータブル</vt:lpstr>
      <vt:lpstr>GitHubハンズオン</vt:lpstr>
      <vt:lpstr>突然ですが、、</vt:lpstr>
      <vt:lpstr>私のRitsRingについて 書いた記事読みましたか？</vt:lpstr>
      <vt:lpstr>PowerPoint プレゼンテーション</vt:lpstr>
      <vt:lpstr>GitHubが使えるようになる 8月まで 私とタキくんは データーの交換を</vt:lpstr>
      <vt:lpstr>AirDropでしてました</vt:lpstr>
      <vt:lpstr>PowerPoint プレゼンテーション</vt:lpstr>
      <vt:lpstr>PowerPoint プレゼンテーション</vt:lpstr>
      <vt:lpstr>5番に行く前に…</vt:lpstr>
      <vt:lpstr>PowerPoint プレゼンテーション</vt:lpstr>
      <vt:lpstr>PowerPoint プレゼンテーション</vt:lpstr>
      <vt:lpstr>PowerPoint プレゼンテーション</vt:lpstr>
      <vt:lpstr>GitClone</vt:lpstr>
      <vt:lpstr>PowerPoint プレゼンテーション</vt:lpstr>
      <vt:lpstr>GitHubに上げ方！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GitHubハンズオン</dc:title>
  <dc:creator>YASUDA Yu(ec0896kp)</dc:creator>
  <cp:lastModifiedBy>YASUDA Yu(ec0896kp)</cp:lastModifiedBy>
  <cp:revision>4</cp:revision>
  <dcterms:created xsi:type="dcterms:W3CDTF">2019-10-26T13:56:26Z</dcterms:created>
  <dcterms:modified xsi:type="dcterms:W3CDTF">2019-10-27T08:43:51Z</dcterms:modified>
</cp:coreProperties>
</file>